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6.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7.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8.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453" r:id="rId1"/>
    <p:sldMasterId id="2147484454" r:id="rId2"/>
    <p:sldMasterId id="2147484455" r:id="rId3"/>
    <p:sldMasterId id="2147484462" r:id="rId4"/>
    <p:sldMasterId id="2147484463" r:id="rId5"/>
    <p:sldMasterId id="2147484464" r:id="rId6"/>
    <p:sldMasterId id="2147484465" r:id="rId7"/>
    <p:sldMasterId id="2147484466" r:id="rId8"/>
    <p:sldMasterId id="2147484468" r:id="rId9"/>
    <p:sldMasterId id="2147484469" r:id="rId10"/>
    <p:sldMasterId id="2147484472" r:id="rId11"/>
    <p:sldMasterId id="2147484473" r:id="rId12"/>
  </p:sldMasterIdLst>
  <p:notesMasterIdLst>
    <p:notesMasterId r:id="rId78"/>
  </p:notesMasterIdLst>
  <p:sldIdLst>
    <p:sldId id="256" r:id="rId13"/>
    <p:sldId id="2012" r:id="rId14"/>
    <p:sldId id="2013"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6" r:id="rId49"/>
    <p:sldId id="317" r:id="rId50"/>
    <p:sldId id="318" r:id="rId51"/>
    <p:sldId id="319" r:id="rId52"/>
    <p:sldId id="320" r:id="rId53"/>
    <p:sldId id="321" r:id="rId54"/>
    <p:sldId id="322" r:id="rId55"/>
    <p:sldId id="323" r:id="rId56"/>
    <p:sldId id="324" r:id="rId57"/>
    <p:sldId id="342" r:id="rId58"/>
    <p:sldId id="343" r:id="rId59"/>
    <p:sldId id="1965" r:id="rId60"/>
    <p:sldId id="1963" r:id="rId61"/>
    <p:sldId id="2010" r:id="rId62"/>
    <p:sldId id="2011" r:id="rId63"/>
    <p:sldId id="2007" r:id="rId64"/>
    <p:sldId id="2009" r:id="rId65"/>
    <p:sldId id="347" r:id="rId66"/>
    <p:sldId id="348" r:id="rId67"/>
    <p:sldId id="349" r:id="rId68"/>
    <p:sldId id="350" r:id="rId69"/>
    <p:sldId id="351" r:id="rId70"/>
    <p:sldId id="352" r:id="rId71"/>
    <p:sldId id="353" r:id="rId72"/>
    <p:sldId id="354" r:id="rId73"/>
    <p:sldId id="355" r:id="rId74"/>
    <p:sldId id="356" r:id="rId75"/>
    <p:sldId id="357" r:id="rId76"/>
    <p:sldId id="360" r:id="rId77"/>
  </p:sldIdLst>
  <p:sldSz cx="12192000" cy="6858000"/>
  <p:notesSz cx="7010400" cy="9296400"/>
  <p:embeddedFontLst>
    <p:embeddedFont>
      <p:font typeface="Arial Black" panose="020B0A04020102020204" pitchFamily="34" charset="0"/>
      <p:regular r:id="rId79"/>
      <p:bold r:id="rId80"/>
    </p:embeddedFont>
    <p:embeddedFont>
      <p:font typeface="Nunito" pitchFamily="2"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
      <p:font typeface="Roboto" panose="02000000000000000000" pitchFamily="2"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oshana Davidson" initials="" lastIdx="2" clrIdx="0"/>
  <p:cmAuthor id="1" name="Anna Bird"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546D1F-959A-4BC4-8048-68A3B2CCC418}">
  <a:tblStyle styleId="{FE546D1F-959A-4BC4-8048-68A3B2CCC4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A6CC5B-BE27-417D-A2E9-07D3CC02825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2993"/>
  </p:normalViewPr>
  <p:slideViewPr>
    <p:cSldViewPr snapToGrid="0">
      <p:cViewPr varScale="1">
        <p:scale>
          <a:sx n="69" d="100"/>
          <a:sy n="69" d="100"/>
        </p:scale>
        <p:origin x="21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font" Target="fonts/font1.fntdata"/><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font" Target="fonts/font9.fntdata"/><Relationship Id="rId61" Type="http://schemas.openxmlformats.org/officeDocument/2006/relationships/slide" Target="slides/slide49.xml"/><Relationship Id="rId82" Type="http://schemas.openxmlformats.org/officeDocument/2006/relationships/font" Target="fonts/font4.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gital.nhs.uk/data-and-information/data-tools-and-services/data-services/general-practice-data-hub/practice-level-prescrib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ubmed/911655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911655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helancet.com/journals/lancet/article/PIIS0140-6736(16)30384-1/fulltex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lancet.com/journals/lancet/article/PIIS0140-6736(16)30384-1/fulltex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cademic.oup.com/jac/advance-article-abstract/doi/10.1093/jac/dkz222/5492366?redirectedFrom=fulltext#supplementary-data"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thelancet.com/journals/lancet/article/PIIS0140-6736(16)00215-4/fulltex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ons.gov.uk/employmentandlabourmarket/peopleinwork/workplacepensions/bulletins/annualsurveyofhoursandearningspensiontables/2018provisionaland2017revisedresul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ons.gov.uk/employmentandlabourmarket/peopleinwork/workplacepensions/bulletins/annualsurveyofhoursandearningspensiontables/2018provisionaland2017revisedresult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414973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0"/>
        <p:cNvGrpSpPr/>
        <p:nvPr/>
      </p:nvGrpSpPr>
      <p:grpSpPr>
        <a:xfrm>
          <a:off x="0" y="0"/>
          <a:ext cx="0" cy="0"/>
          <a:chOff x="0" y="0"/>
          <a:chExt cx="0" cy="0"/>
        </a:xfrm>
      </p:grpSpPr>
      <p:sp>
        <p:nvSpPr>
          <p:cNvPr id="6041" name="Google Shape;6041;gde4c31428e_0_524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2" name="Google Shape;6042;gde4c31428e_0_524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Explore </a:t>
            </a:r>
            <a:r>
              <a:rPr lang="en-GB"/>
              <a:t>phase of methodology</a:t>
            </a:r>
            <a:r>
              <a:rPr lang="en-GB">
                <a:solidFill>
                  <a:schemeClr val="dk1"/>
                </a:solidFill>
              </a:rPr>
              <a:t>.</a:t>
            </a:r>
            <a:r>
              <a:rPr lang="en-GB" b="1">
                <a:solidFill>
                  <a:srgbClr val="00AEEF"/>
                </a:solidFill>
              </a:rPr>
              <a:t> </a:t>
            </a:r>
            <a:r>
              <a:rPr lang="en-GB">
                <a:solidFill>
                  <a:schemeClr val="dk1"/>
                </a:solidFill>
              </a:rPr>
              <a:t>Explain four approaches used during Explore (add: refines your hypothesis)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The next phase of a BIT project is the Explore phase.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aim of the explore phase is to really understand the target behavior in its context and to identify the drivers of this behaviour.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a:t>
            </a:r>
            <a:r>
              <a:rPr lang="en-GB">
                <a:solidFill>
                  <a:schemeClr val="dk1"/>
                </a:solidFill>
              </a:rPr>
              <a:t> mins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solidFill>
                  <a:schemeClr val="dk1"/>
                </a:solidFill>
              </a:rPr>
              <a:t>To next slide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4"/>
        <p:cNvGrpSpPr/>
        <p:nvPr/>
      </p:nvGrpSpPr>
      <p:grpSpPr>
        <a:xfrm>
          <a:off x="0" y="0"/>
          <a:ext cx="0" cy="0"/>
          <a:chOff x="0" y="0"/>
          <a:chExt cx="0" cy="0"/>
        </a:xfrm>
      </p:grpSpPr>
      <p:sp>
        <p:nvSpPr>
          <p:cNvPr id="6105" name="Google Shape;6105;gde4c31428e_0_53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6" name="Google Shape;6106;gde4c31428e_0_5311: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Explain four approaches used during Explore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None/>
            </a:pPr>
            <a:r>
              <a:rPr lang="en-GB" dirty="0"/>
              <a:t>There are a number of methods we can apply for this phase but mainly we rely on four different approaches.”</a:t>
            </a:r>
            <a:endParaRPr b="1" dirty="0">
              <a:solidFill>
                <a:srgbClr val="00AEEF"/>
              </a:solidFill>
            </a:endParaRPr>
          </a:p>
          <a:p>
            <a:pPr marL="457200" lvl="0" indent="-304800" algn="l" rtl="0">
              <a:spcBef>
                <a:spcPts val="0"/>
              </a:spcBef>
              <a:spcAft>
                <a:spcPts val="0"/>
              </a:spcAft>
              <a:buClr>
                <a:schemeClr val="dk1"/>
              </a:buClr>
              <a:buSzPts val="1200"/>
              <a:buFont typeface="Calibri"/>
              <a:buAutoNum type="arabicPeriod"/>
            </a:pPr>
            <a:endParaRPr b="1" dirty="0">
              <a:solidFill>
                <a:srgbClr val="00AEEF"/>
              </a:solidFill>
            </a:endParaRPr>
          </a:p>
        </p:txBody>
      </p:sp>
      <p:sp>
        <p:nvSpPr>
          <p:cNvPr id="6107" name="Google Shape;6107;gde4c31428e_0_5311: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2"/>
        <p:cNvGrpSpPr/>
        <p:nvPr/>
      </p:nvGrpSpPr>
      <p:grpSpPr>
        <a:xfrm>
          <a:off x="0" y="0"/>
          <a:ext cx="0" cy="0"/>
          <a:chOff x="0" y="0"/>
          <a:chExt cx="0" cy="0"/>
        </a:xfrm>
      </p:grpSpPr>
      <p:sp>
        <p:nvSpPr>
          <p:cNvPr id="6213" name="Google Shape;6213;gde4c31428e_0_54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4" name="Google Shape;6214;gde4c31428e_0_542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lvl="0" indent="-304800" algn="l" rtl="0">
              <a:spcBef>
                <a:spcPts val="0"/>
              </a:spcBef>
              <a:spcAft>
                <a:spcPts val="0"/>
              </a:spcAft>
              <a:buClr>
                <a:schemeClr val="dk1"/>
              </a:buClr>
              <a:buSzPts val="1200"/>
              <a:buFont typeface="Calibri"/>
              <a:buAutoNum type="arabicPeriod"/>
            </a:pPr>
            <a:r>
              <a:rPr lang="en-GB" dirty="0"/>
              <a:t>“We look at the </a:t>
            </a:r>
            <a:r>
              <a:rPr lang="en-GB" b="1" dirty="0"/>
              <a:t>literature </a:t>
            </a:r>
            <a:r>
              <a:rPr lang="en-GB" dirty="0"/>
              <a:t>and behavioural models to understand if other people have tried to tackle the same problem in the past and to understand what might be the drivers of our target behaviour. So for example, we might find published studies looking at why some GPs overprescribe antibiotics.</a:t>
            </a:r>
          </a:p>
        </p:txBody>
      </p:sp>
      <p:sp>
        <p:nvSpPr>
          <p:cNvPr id="6215" name="Google Shape;6215;gde4c31428e_0_542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1"/>
        <p:cNvGrpSpPr/>
        <p:nvPr/>
      </p:nvGrpSpPr>
      <p:grpSpPr>
        <a:xfrm>
          <a:off x="0" y="0"/>
          <a:ext cx="0" cy="0"/>
          <a:chOff x="0" y="0"/>
          <a:chExt cx="0" cy="0"/>
        </a:xfrm>
      </p:grpSpPr>
      <p:sp>
        <p:nvSpPr>
          <p:cNvPr id="6242" name="Google Shape;6242;gde4c31428e_0_54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3" name="Google Shape;6243;gde4c31428e_0_544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Illustrate data analysis approach in antimicrobial example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457200" lvl="0" indent="-304800" algn="l" rtl="0">
              <a:spcBef>
                <a:spcPts val="0"/>
              </a:spcBef>
              <a:spcAft>
                <a:spcPts val="0"/>
              </a:spcAft>
              <a:buClr>
                <a:schemeClr val="dk1"/>
              </a:buClr>
              <a:buSzPts val="1200"/>
              <a:buFont typeface="Calibri"/>
              <a:buChar char="●"/>
            </a:pPr>
            <a:r>
              <a:rPr lang="en-GB" dirty="0"/>
              <a:t>“If you ask doctors, do doctors prescribe too many antibiotics...what will they say? </a:t>
            </a:r>
            <a:r>
              <a:rPr lang="en-GB" i="1" dirty="0"/>
              <a:t>Wait for audience to say ‘yes’.</a:t>
            </a:r>
            <a:endParaRPr i="1" dirty="0"/>
          </a:p>
          <a:p>
            <a:pPr marL="457200" lvl="0" indent="-304800" algn="l" rtl="0">
              <a:spcBef>
                <a:spcPts val="0"/>
              </a:spcBef>
              <a:spcAft>
                <a:spcPts val="0"/>
              </a:spcAft>
              <a:buClr>
                <a:schemeClr val="dk1"/>
              </a:buClr>
              <a:buSzPts val="1200"/>
              <a:buFont typeface="Calibri"/>
              <a:buChar char="●"/>
            </a:pPr>
            <a:r>
              <a:rPr lang="en-GB" dirty="0"/>
              <a:t>If you ask doctors, do YOU prescribe too many antibiotics...what will they say? </a:t>
            </a:r>
            <a:r>
              <a:rPr lang="en-GB" i="1" dirty="0"/>
              <a:t>Wait for audience to say ‘no’ </a:t>
            </a:r>
            <a:r>
              <a:rPr lang="en-GB" dirty="0"/>
              <a:t> No, of course, it’s not me.</a:t>
            </a:r>
            <a:endParaRPr dirty="0"/>
          </a:p>
          <a:p>
            <a:pPr marL="457200" lvl="0" indent="-304800" algn="l" rtl="0">
              <a:spcBef>
                <a:spcPts val="0"/>
              </a:spcBef>
              <a:spcAft>
                <a:spcPts val="0"/>
              </a:spcAft>
              <a:buClr>
                <a:schemeClr val="dk1"/>
              </a:buClr>
              <a:buSzPts val="1200"/>
              <a:buFont typeface="Calibri"/>
              <a:buChar char="●"/>
            </a:pPr>
            <a:r>
              <a:rPr lang="en-GB" dirty="0"/>
              <a:t>For the antibiotic prescription project, we looked at the data. This is public data you can download on a monthly basis and see what each practice is prescribing. In this data, we found that some practices were consistently overprescribing antibiotics which helped us to inform how we might tackle the problem and where we should focus our efforts.</a:t>
            </a:r>
            <a:endParaRPr dirty="0"/>
          </a:p>
          <a:p>
            <a:pPr marL="457200" lvl="0" indent="-304800" algn="l" rtl="0">
              <a:spcBef>
                <a:spcPts val="0"/>
              </a:spcBef>
              <a:spcAft>
                <a:spcPts val="0"/>
              </a:spcAft>
              <a:buClr>
                <a:schemeClr val="dk1"/>
              </a:buClr>
              <a:buSzPts val="1200"/>
              <a:buFont typeface="Calibri"/>
              <a:buChar char="●"/>
            </a:pPr>
            <a:r>
              <a:rPr lang="en-GB" dirty="0"/>
              <a:t>In the data, you can even see the specific medications they are prescribing too much of! (You can look up your own GP and even sign up for a newsletter when new data is published!). </a:t>
            </a:r>
            <a:endParaRPr dirty="0"/>
          </a:p>
          <a:p>
            <a:pPr marL="457200" lvl="0" indent="-304800" algn="l" rtl="0">
              <a:spcBef>
                <a:spcPts val="0"/>
              </a:spcBef>
              <a:spcAft>
                <a:spcPts val="0"/>
              </a:spcAft>
              <a:buClr>
                <a:schemeClr val="dk1"/>
              </a:buClr>
              <a:buSzPts val="1200"/>
              <a:buFont typeface="Calibri"/>
              <a:buChar char="●"/>
            </a:pPr>
            <a:r>
              <a:rPr lang="en-GB" dirty="0"/>
              <a:t>We also found that 70% of delayed prescriptions don’t get picked up - this is a prescription that says that you can get antibiotics, but only after waiting for a few days to see if you still have symptoms.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2 mins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RESOURCE</a:t>
            </a:r>
            <a:endParaRPr dirty="0"/>
          </a:p>
          <a:p>
            <a:pPr marL="0" lvl="0" indent="0" algn="l" rtl="0">
              <a:spcBef>
                <a:spcPts val="0"/>
              </a:spcBef>
              <a:spcAft>
                <a:spcPts val="0"/>
              </a:spcAft>
              <a:buClr>
                <a:schemeClr val="dk1"/>
              </a:buClr>
              <a:buSzPts val="1100"/>
              <a:buFont typeface="Arial"/>
              <a:buNone/>
            </a:pPr>
            <a:r>
              <a:rPr lang="en-GB" dirty="0"/>
              <a:t>Link to NHS </a:t>
            </a:r>
            <a:r>
              <a:rPr lang="en-GB" u="sng" dirty="0">
                <a:solidFill>
                  <a:schemeClr val="hlink"/>
                </a:solidFill>
                <a:hlinkClick r:id="rId3"/>
              </a:rPr>
              <a:t>Practice level prescribing</a:t>
            </a:r>
            <a:endParaRPr b="1" dirty="0">
              <a:solidFill>
                <a:srgbClr val="00AEEF"/>
              </a:solidFill>
            </a:endParaRPr>
          </a:p>
        </p:txBody>
      </p:sp>
      <p:sp>
        <p:nvSpPr>
          <p:cNvPr id="6244" name="Google Shape;6244;gde4c31428e_0_544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0"/>
        <p:cNvGrpSpPr/>
        <p:nvPr/>
      </p:nvGrpSpPr>
      <p:grpSpPr>
        <a:xfrm>
          <a:off x="0" y="0"/>
          <a:ext cx="0" cy="0"/>
          <a:chOff x="0" y="0"/>
          <a:chExt cx="0" cy="0"/>
        </a:xfrm>
      </p:grpSpPr>
      <p:sp>
        <p:nvSpPr>
          <p:cNvPr id="6271" name="Google Shape;6271;gde4c31428e_0_54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2" name="Google Shape;6272;gde4c31428e_0_547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In some of our projects we conduct </a:t>
            </a:r>
            <a:r>
              <a:rPr lang="en-GB" b="1" dirty="0"/>
              <a:t>observations </a:t>
            </a:r>
            <a:r>
              <a:rPr lang="en-GB" dirty="0"/>
              <a:t>or </a:t>
            </a:r>
            <a:r>
              <a:rPr lang="en-GB" b="1" dirty="0"/>
              <a:t>shadowing</a:t>
            </a:r>
            <a:r>
              <a:rPr lang="en-GB" dirty="0"/>
              <a:t>. For example, we might sit with some GPs - with patient consent - over a number of days to see how antibiotics are prescribed in practice and to experience first hand all the factors that might influence this behaviour.</a:t>
            </a:r>
          </a:p>
          <a:p>
            <a:pPr marL="0" lvl="0" indent="0" algn="l" rtl="0">
              <a:spcBef>
                <a:spcPts val="0"/>
              </a:spcBef>
              <a:spcAft>
                <a:spcPts val="0"/>
              </a:spcAft>
              <a:buClr>
                <a:schemeClr val="dk1"/>
              </a:buClr>
              <a:buSzPts val="1100"/>
              <a:buFont typeface="Arial"/>
              <a:buNone/>
            </a:pPr>
            <a:endParaRPr b="1" dirty="0">
              <a:solidFill>
                <a:srgbClr val="00AEEF"/>
              </a:solidFill>
            </a:endParaRPr>
          </a:p>
        </p:txBody>
      </p:sp>
      <p:sp>
        <p:nvSpPr>
          <p:cNvPr id="6273" name="Google Shape;6273;gde4c31428e_0_547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0"/>
        <p:cNvGrpSpPr/>
        <p:nvPr/>
      </p:nvGrpSpPr>
      <p:grpSpPr>
        <a:xfrm>
          <a:off x="0" y="0"/>
          <a:ext cx="0" cy="0"/>
          <a:chOff x="0" y="0"/>
          <a:chExt cx="0" cy="0"/>
        </a:xfrm>
      </p:grpSpPr>
      <p:sp>
        <p:nvSpPr>
          <p:cNvPr id="6301" name="Google Shape;6301;gde4c31428e_0_55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2" name="Google Shape;6302;gde4c31428e_0_550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And a more traditional approach to our explore work is to run </a:t>
            </a:r>
            <a:r>
              <a:rPr lang="en-GB" b="1" dirty="0"/>
              <a:t>qualitative interviews </a:t>
            </a:r>
            <a:r>
              <a:rPr lang="en-GB" dirty="0"/>
              <a:t>where we talk with the people who perform the target </a:t>
            </a:r>
            <a:r>
              <a:rPr lang="en-GB" dirty="0" err="1"/>
              <a:t>behavior</a:t>
            </a:r>
            <a:r>
              <a:rPr lang="en-GB" dirty="0"/>
              <a:t> and we ask them about what drives that </a:t>
            </a:r>
            <a:r>
              <a:rPr lang="en-GB" dirty="0" err="1"/>
              <a:t>behavior</a:t>
            </a:r>
            <a:r>
              <a:rPr lang="en-GB" dirty="0"/>
              <a:t> and what might be specific barriers to change. </a:t>
            </a:r>
            <a:endParaRPr b="1" dirty="0">
              <a:solidFill>
                <a:srgbClr val="00AEEF"/>
              </a:solidFill>
            </a:endParaRPr>
          </a:p>
        </p:txBody>
      </p:sp>
      <p:sp>
        <p:nvSpPr>
          <p:cNvPr id="6303" name="Google Shape;6303;gde4c31428e_0_550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9"/>
        <p:cNvGrpSpPr/>
        <p:nvPr/>
      </p:nvGrpSpPr>
      <p:grpSpPr>
        <a:xfrm>
          <a:off x="0" y="0"/>
          <a:ext cx="0" cy="0"/>
          <a:chOff x="0" y="0"/>
          <a:chExt cx="0" cy="0"/>
        </a:xfrm>
      </p:grpSpPr>
      <p:sp>
        <p:nvSpPr>
          <p:cNvPr id="6330" name="Google Shape;6330;gde4c31428e_0_55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1" name="Google Shape;6331;gde4c31428e_0_55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Solution </a:t>
            </a:r>
            <a:r>
              <a:rPr lang="en-GB"/>
              <a:t>phase of methodology.</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04800" algn="l" rtl="0">
              <a:lnSpc>
                <a:spcPct val="115000"/>
              </a:lnSpc>
              <a:spcBef>
                <a:spcPts val="400"/>
              </a:spcBef>
              <a:spcAft>
                <a:spcPts val="0"/>
              </a:spcAft>
              <a:buClr>
                <a:schemeClr val="dk1"/>
              </a:buClr>
              <a:buSzPts val="1200"/>
              <a:buFont typeface="Calibri"/>
              <a:buChar char="●"/>
            </a:pPr>
            <a:r>
              <a:rPr lang="en-GB">
                <a:solidFill>
                  <a:schemeClr val="dk1"/>
                </a:solidFill>
              </a:rPr>
              <a:t>In the solution stage we develop the policy or an intervention to change the target behavior.</a:t>
            </a:r>
            <a:endParaRPr>
              <a:solidFill>
                <a:schemeClr val="dk1"/>
              </a:solidFill>
            </a:endParaRPr>
          </a:p>
          <a:p>
            <a:pPr marL="457200" lvl="0" indent="-304800" algn="l" rtl="0">
              <a:lnSpc>
                <a:spcPct val="115000"/>
              </a:lnSpc>
              <a:spcBef>
                <a:spcPts val="400"/>
              </a:spcBef>
              <a:spcAft>
                <a:spcPts val="0"/>
              </a:spcAft>
              <a:buClr>
                <a:schemeClr val="dk1"/>
              </a:buClr>
              <a:buSzPts val="1200"/>
              <a:buFont typeface="Calibri"/>
              <a:buChar char="●"/>
            </a:pPr>
            <a:r>
              <a:rPr lang="en-GB">
                <a:solidFill>
                  <a:schemeClr val="dk1"/>
                </a:solidFill>
              </a:rPr>
              <a:t>We do that by drawing from the insights of explore phase and from behavior change frameworks.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a:t>
            </a:r>
            <a:r>
              <a:rPr lang="en-GB">
                <a:solidFill>
                  <a:schemeClr val="dk1"/>
                </a:solidFill>
              </a:rPr>
              <a:t> </a:t>
            </a:r>
            <a:r>
              <a:rPr lang="en-GB"/>
              <a:t>seconds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3"/>
        <p:cNvGrpSpPr/>
        <p:nvPr/>
      </p:nvGrpSpPr>
      <p:grpSpPr>
        <a:xfrm>
          <a:off x="0" y="0"/>
          <a:ext cx="0" cy="0"/>
          <a:chOff x="0" y="0"/>
          <a:chExt cx="0" cy="0"/>
        </a:xfrm>
      </p:grpSpPr>
      <p:sp>
        <p:nvSpPr>
          <p:cNvPr id="6394" name="Google Shape;6394;gde4c31428e_0_56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5" name="Google Shape;6395;gde4c31428e_0_560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dirty="0">
                <a:solidFill>
                  <a:srgbClr val="00AEEF"/>
                </a:solidFill>
              </a:rPr>
              <a:t>PURPOSE</a:t>
            </a:r>
            <a:endParaRPr b="1" dirty="0">
              <a:solidFill>
                <a:srgbClr val="00AEEF"/>
              </a:solidFill>
            </a:endParaRPr>
          </a:p>
          <a:p>
            <a:pPr marL="0" lvl="0" indent="0" algn="l" rtl="0">
              <a:spcBef>
                <a:spcPts val="0"/>
              </a:spcBef>
              <a:spcAft>
                <a:spcPts val="0"/>
              </a:spcAft>
              <a:buSzPts val="1100"/>
              <a:buNone/>
            </a:pPr>
            <a:r>
              <a:rPr lang="en-GB" dirty="0"/>
              <a:t>Introduce EAST</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SzPts val="1100"/>
              <a:buNone/>
            </a:pPr>
            <a:r>
              <a:rPr lang="en-GB" dirty="0"/>
              <a:t>“</a:t>
            </a:r>
            <a:r>
              <a:rPr lang="en-GB" dirty="0">
                <a:solidFill>
                  <a:srgbClr val="222222"/>
                </a:solidFill>
                <a:highlight>
                  <a:schemeClr val="lt1"/>
                </a:highlight>
              </a:rPr>
              <a:t>We have developed the EAST framework as a </a:t>
            </a:r>
            <a:r>
              <a:rPr lang="en-GB" b="1" dirty="0">
                <a:solidFill>
                  <a:srgbClr val="222222"/>
                </a:solidFill>
                <a:highlight>
                  <a:schemeClr val="lt1"/>
                </a:highlight>
              </a:rPr>
              <a:t>practical guide</a:t>
            </a:r>
            <a:r>
              <a:rPr lang="en-GB" dirty="0">
                <a:solidFill>
                  <a:srgbClr val="222222"/>
                </a:solidFill>
                <a:highlight>
                  <a:schemeClr val="lt1"/>
                </a:highlight>
              </a:rPr>
              <a:t> to help policy-makers and practitioners who are interested in using behavioural approaches in their work.  </a:t>
            </a:r>
            <a:endParaRPr dirty="0">
              <a:solidFill>
                <a:srgbClr val="222222"/>
              </a:solidFill>
              <a:highlight>
                <a:schemeClr val="lt1"/>
              </a:highlight>
            </a:endParaRPr>
          </a:p>
          <a:p>
            <a:pPr marL="0" lvl="0" indent="0" algn="l" rtl="0">
              <a:spcBef>
                <a:spcPts val="0"/>
              </a:spcBef>
              <a:spcAft>
                <a:spcPts val="0"/>
              </a:spcAft>
              <a:buSzPts val="1100"/>
              <a:buNone/>
            </a:pPr>
            <a:r>
              <a:rPr lang="en-GB" dirty="0">
                <a:solidFill>
                  <a:srgbClr val="222222"/>
                </a:solidFill>
                <a:highlight>
                  <a:schemeClr val="lt1"/>
                </a:highlight>
              </a:rPr>
              <a:t>The EAST framework takes a huge body of the Behavioural Science literature and condenses it into  4 easy to remember key principles. If you want to encourage a behaviour, you should make it Easy, Attractive, Social and Timely.</a:t>
            </a:r>
            <a:endParaRPr dirty="0">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dirty="0">
                <a:solidFill>
                  <a:srgbClr val="222222"/>
                </a:solidFill>
                <a:highlight>
                  <a:schemeClr val="lt1"/>
                </a:highlight>
              </a:rPr>
              <a:t>EASY: firstly, that’s the most effective way to drive action - minimise effort.  </a:t>
            </a:r>
            <a:endParaRPr dirty="0">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dirty="0">
                <a:solidFill>
                  <a:srgbClr val="222222"/>
                </a:solidFill>
                <a:highlight>
                  <a:schemeClr val="lt1"/>
                </a:highlight>
              </a:rPr>
              <a:t>Next, ATTRACTIVE means both making it more appealing and attracting attention to it. </a:t>
            </a:r>
            <a:endParaRPr dirty="0">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dirty="0">
                <a:solidFill>
                  <a:srgbClr val="222222"/>
                </a:solidFill>
                <a:highlight>
                  <a:schemeClr val="lt1"/>
                </a:highlight>
              </a:rPr>
              <a:t>SOCIAL - appealing to the fact that we are social creatures and our behaviour is influenced by others. </a:t>
            </a:r>
            <a:endParaRPr dirty="0">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dirty="0">
                <a:solidFill>
                  <a:srgbClr val="222222"/>
                </a:solidFill>
                <a:highlight>
                  <a:schemeClr val="lt1"/>
                </a:highlight>
              </a:rPr>
              <a:t>TIMELY - ask at the right time - when someone can actually act.</a:t>
            </a:r>
            <a:endParaRPr dirty="0">
              <a:solidFill>
                <a:srgbClr val="222222"/>
              </a:solidFill>
              <a:highlight>
                <a:schemeClr val="lt1"/>
              </a:highlight>
            </a:endParaRPr>
          </a:p>
          <a:p>
            <a:pPr marL="0" lvl="0" indent="0" algn="l" rtl="0">
              <a:spcBef>
                <a:spcPts val="0"/>
              </a:spcBef>
              <a:spcAft>
                <a:spcPts val="0"/>
              </a:spcAft>
              <a:buSzPts val="1100"/>
              <a:buNone/>
            </a:pPr>
            <a:r>
              <a:rPr lang="en-GB" dirty="0">
                <a:solidFill>
                  <a:srgbClr val="222222"/>
                </a:solidFill>
                <a:highlight>
                  <a:schemeClr val="lt1"/>
                </a:highlight>
              </a:rPr>
              <a:t>Getting familiar with the EAST framework won’t turn you into the world’s leading expert on behavioural insight. There are more complex frameworks and typologies, and many subtle and fascinating effects that EAST does not cover. But if even a small percentage of policies and practices are adapted as a result, EAST should lead to services. I’ll now go through some examples.”</a:t>
            </a:r>
            <a:endParaRPr dirty="0"/>
          </a:p>
          <a:p>
            <a:pPr marL="0" lvl="0" indent="0" algn="l" rtl="0">
              <a:spcBef>
                <a:spcPts val="0"/>
              </a:spcBef>
              <a:spcAft>
                <a:spcPts val="0"/>
              </a:spcAft>
              <a:buSzPts val="1100"/>
              <a:buNone/>
            </a:pPr>
            <a:endParaRPr b="1" dirty="0">
              <a:solidFill>
                <a:srgbClr val="00AEEF"/>
              </a:solidFill>
            </a:endParaRPr>
          </a:p>
          <a:p>
            <a:pPr marL="0" lvl="0" indent="0" algn="l" rtl="0">
              <a:spcBef>
                <a:spcPts val="0"/>
              </a:spcBef>
              <a:spcAft>
                <a:spcPts val="0"/>
              </a:spcAft>
              <a:buSzPts val="1100"/>
              <a:buNone/>
            </a:pPr>
            <a:r>
              <a:rPr lang="en-GB" b="1" dirty="0">
                <a:solidFill>
                  <a:srgbClr val="00AEEF"/>
                </a:solidFill>
              </a:rPr>
              <a:t>TIMING:</a:t>
            </a:r>
            <a:endParaRPr b="1" dirty="0">
              <a:solidFill>
                <a:srgbClr val="00AEEF"/>
              </a:solidFill>
            </a:endParaRPr>
          </a:p>
          <a:p>
            <a:pPr marL="0" lvl="0" indent="0" algn="l" rtl="0">
              <a:spcBef>
                <a:spcPts val="0"/>
              </a:spcBef>
              <a:spcAft>
                <a:spcPts val="0"/>
              </a:spcAft>
              <a:buSzPts val="1100"/>
              <a:buNone/>
            </a:pPr>
            <a:r>
              <a:rPr lang="en-GB" dirty="0"/>
              <a:t>2 mins</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GB" b="1" dirty="0">
                <a:solidFill>
                  <a:srgbClr val="00AEEF"/>
                </a:solidFill>
              </a:rPr>
              <a:t>LINK:</a:t>
            </a:r>
            <a:endParaRPr b="1" dirty="0">
              <a:solidFill>
                <a:srgbClr val="00AEEF"/>
              </a:solidFill>
            </a:endParaRPr>
          </a:p>
          <a:p>
            <a:pPr marL="0" lvl="0" indent="0" algn="l" rtl="0">
              <a:spcBef>
                <a:spcPts val="0"/>
              </a:spcBef>
              <a:spcAft>
                <a:spcPts val="0"/>
              </a:spcAft>
              <a:buSzPts val="1100"/>
              <a:buNone/>
            </a:pPr>
            <a:r>
              <a:rPr lang="en-GB" dirty="0"/>
              <a:t>To next slide</a:t>
            </a:r>
            <a:endParaRPr b="1" dirty="0">
              <a:solidFill>
                <a:srgbClr val="00AEEF"/>
              </a:solidFill>
            </a:endParaRPr>
          </a:p>
        </p:txBody>
      </p:sp>
      <p:sp>
        <p:nvSpPr>
          <p:cNvPr id="6396" name="Google Shape;6396;gde4c31428e_0_560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g10ad7692939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5" name="Google Shape;6405;g10ad7692939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a:solidFill>
                  <a:srgbClr val="00AEEF"/>
                </a:solidFill>
              </a:rPr>
              <a:t>PURPOSE</a:t>
            </a:r>
            <a:endParaRPr b="1">
              <a:solidFill>
                <a:srgbClr val="00AEEF"/>
              </a:solidFill>
            </a:endParaRPr>
          </a:p>
          <a:p>
            <a:pPr marL="0" lvl="0" indent="0" algn="l" rtl="0">
              <a:spcBef>
                <a:spcPts val="0"/>
              </a:spcBef>
              <a:spcAft>
                <a:spcPts val="0"/>
              </a:spcAft>
              <a:buSzPts val="1100"/>
              <a:buNone/>
            </a:pPr>
            <a:r>
              <a:rPr lang="en-GB"/>
              <a:t>Describe EASY 	elements of the intervention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KEY MESSAGE:</a:t>
            </a:r>
            <a:endParaRPr b="1">
              <a:solidFill>
                <a:srgbClr val="00AEEF"/>
              </a:solidFill>
            </a:endParaRPr>
          </a:p>
          <a:p>
            <a:pPr marL="0" lvl="0" indent="0" algn="l" rtl="0">
              <a:spcBef>
                <a:spcPts val="0"/>
              </a:spcBef>
              <a:spcAft>
                <a:spcPts val="0"/>
              </a:spcAft>
              <a:buSzPts val="1100"/>
              <a:buNone/>
            </a:pPr>
            <a:r>
              <a:rPr lang="en-GB"/>
              <a:t>“Going back to the example of antibiotic prescriptions, we helped doctors prescribing fewer antibiotics by making it easy in that we provided a letter specifying 3 easy and concrete things that doctors could do reduce antibiotic prescriptions: </a:t>
            </a:r>
            <a:endParaRPr/>
          </a:p>
          <a:p>
            <a:pPr marL="457200" lvl="0" indent="-304800" algn="l" rtl="0">
              <a:spcBef>
                <a:spcPts val="0"/>
              </a:spcBef>
              <a:spcAft>
                <a:spcPts val="0"/>
              </a:spcAft>
              <a:buClr>
                <a:schemeClr val="dk1"/>
              </a:buClr>
              <a:buSzPts val="1200"/>
              <a:buFont typeface="Calibri"/>
              <a:buAutoNum type="arabicPeriod"/>
            </a:pPr>
            <a:r>
              <a:rPr lang="en-GB"/>
              <a:t>Advising on health care (with the leaflet)</a:t>
            </a:r>
            <a:endParaRPr/>
          </a:p>
          <a:p>
            <a:pPr marL="457200" lvl="0" indent="-304800" algn="l" rtl="0">
              <a:spcBef>
                <a:spcPts val="0"/>
              </a:spcBef>
              <a:spcAft>
                <a:spcPts val="0"/>
              </a:spcAft>
              <a:buClr>
                <a:schemeClr val="dk1"/>
              </a:buClr>
              <a:buSzPts val="1200"/>
              <a:buFont typeface="Calibri"/>
              <a:buAutoNum type="arabicPeriod"/>
            </a:pPr>
            <a:r>
              <a:rPr lang="en-GB"/>
              <a:t>Offering a delayed prescription to patients</a:t>
            </a:r>
            <a:endParaRPr/>
          </a:p>
          <a:p>
            <a:pPr marL="457200" lvl="0" indent="-304800" algn="l" rtl="0">
              <a:spcBef>
                <a:spcPts val="0"/>
              </a:spcBef>
              <a:spcAft>
                <a:spcPts val="0"/>
              </a:spcAft>
              <a:buClr>
                <a:schemeClr val="dk1"/>
              </a:buClr>
              <a:buSzPts val="1200"/>
              <a:buFont typeface="Calibri"/>
              <a:buAutoNum type="arabicPeriod"/>
            </a:pPr>
            <a:r>
              <a:rPr lang="en-GB"/>
              <a:t>Talk to other GPs in the practice</a:t>
            </a:r>
            <a:endParaRPr/>
          </a:p>
          <a:p>
            <a:pPr marL="457200" lvl="0" indent="0" algn="l" rtl="0">
              <a:spcBef>
                <a:spcPts val="0"/>
              </a:spcBef>
              <a:spcAft>
                <a:spcPts val="0"/>
              </a:spcAft>
              <a:buSzPts val="1100"/>
              <a:buNone/>
            </a:pPr>
            <a:endParaRPr/>
          </a:p>
          <a:p>
            <a:pPr marL="0" lvl="0" indent="0" algn="l" rtl="0">
              <a:spcBef>
                <a:spcPts val="0"/>
              </a:spcBef>
              <a:spcAft>
                <a:spcPts val="0"/>
              </a:spcAft>
              <a:buSzPts val="1100"/>
              <a:buNone/>
            </a:pPr>
            <a:r>
              <a:rPr lang="en-GB"/>
              <a:t>In </a:t>
            </a:r>
            <a:r>
              <a:rPr lang="en-GB" u="sng">
                <a:solidFill>
                  <a:schemeClr val="hlink"/>
                </a:solidFill>
                <a:hlinkClick r:id="rId3"/>
              </a:rPr>
              <a:t>one study</a:t>
            </a:r>
            <a:r>
              <a:rPr lang="en-GB"/>
              <a:t>, doctors gave delayed prescriptions for sore throat - that posed no risk to health outcomes - and 69% of those who received a delayed prescription did not go on to use it.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TIMING:</a:t>
            </a:r>
            <a:endParaRPr b="1">
              <a:solidFill>
                <a:srgbClr val="00AEEF"/>
              </a:solidFill>
            </a:endParaRPr>
          </a:p>
          <a:p>
            <a:pPr marL="0" lvl="0" indent="0" algn="l" rtl="0">
              <a:spcBef>
                <a:spcPts val="0"/>
              </a:spcBef>
              <a:spcAft>
                <a:spcPts val="0"/>
              </a:spcAft>
              <a:buSzPts val="1100"/>
              <a:buNone/>
            </a:pPr>
            <a:r>
              <a:rPr lang="en-GB"/>
              <a:t>2 mins</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LINK:</a:t>
            </a:r>
            <a:endParaRPr b="1">
              <a:solidFill>
                <a:srgbClr val="00AEEF"/>
              </a:solidFill>
            </a:endParaRPr>
          </a:p>
          <a:p>
            <a:pPr marL="0" lvl="0" indent="0" algn="l" rtl="0">
              <a:spcBef>
                <a:spcPts val="0"/>
              </a:spcBef>
              <a:spcAft>
                <a:spcPts val="0"/>
              </a:spcAft>
              <a:buSzPts val="1100"/>
              <a:buNone/>
            </a:pPr>
            <a:r>
              <a:rPr lang="en-GB"/>
              <a:t>To next slide</a:t>
            </a:r>
            <a:endParaRPr b="1">
              <a:solidFill>
                <a:srgbClr val="00AEEF"/>
              </a:solidFill>
            </a:endParaRPr>
          </a:p>
        </p:txBody>
      </p:sp>
      <p:sp>
        <p:nvSpPr>
          <p:cNvPr id="6406" name="Google Shape;6406;g10ad7692939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4"/>
        <p:cNvGrpSpPr/>
        <p:nvPr/>
      </p:nvGrpSpPr>
      <p:grpSpPr>
        <a:xfrm>
          <a:off x="0" y="0"/>
          <a:ext cx="0" cy="0"/>
          <a:chOff x="0" y="0"/>
          <a:chExt cx="0" cy="0"/>
        </a:xfrm>
      </p:grpSpPr>
      <p:sp>
        <p:nvSpPr>
          <p:cNvPr id="6415" name="Google Shape;6415;gde4c31428e_0_56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6" name="Google Shape;6416;gde4c31428e_0_560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a:solidFill>
                  <a:srgbClr val="00AEEF"/>
                </a:solidFill>
              </a:rPr>
              <a:t>PURPOSE</a:t>
            </a:r>
            <a:endParaRPr b="1">
              <a:solidFill>
                <a:srgbClr val="00AEEF"/>
              </a:solidFill>
            </a:endParaRPr>
          </a:p>
          <a:p>
            <a:pPr marL="0" lvl="0" indent="0" algn="l" rtl="0">
              <a:spcBef>
                <a:spcPts val="0"/>
              </a:spcBef>
              <a:spcAft>
                <a:spcPts val="0"/>
              </a:spcAft>
              <a:buSzPts val="1100"/>
              <a:buNone/>
            </a:pPr>
            <a:r>
              <a:rPr lang="en-GB"/>
              <a:t>Describe EASY 	elements of the intervention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KEY MESSAGE:</a:t>
            </a:r>
            <a:endParaRPr b="1">
              <a:solidFill>
                <a:srgbClr val="00AEEF"/>
              </a:solidFill>
            </a:endParaRPr>
          </a:p>
          <a:p>
            <a:pPr marL="0" lvl="0" indent="0" algn="l" rtl="0">
              <a:spcBef>
                <a:spcPts val="0"/>
              </a:spcBef>
              <a:spcAft>
                <a:spcPts val="0"/>
              </a:spcAft>
              <a:buSzPts val="1100"/>
              <a:buNone/>
            </a:pPr>
            <a:r>
              <a:rPr lang="en-GB"/>
              <a:t>“Going back to the example of antibiotic prescriptions, we helped doctors prescribing fewer antibiotics by making it easy in that we provided a letter specifying 3 easy and concrete things that doctors could do reduce antibiotic prescriptions: </a:t>
            </a:r>
            <a:endParaRPr/>
          </a:p>
          <a:p>
            <a:pPr marL="457200" lvl="0" indent="-304800" algn="l" rtl="0">
              <a:spcBef>
                <a:spcPts val="0"/>
              </a:spcBef>
              <a:spcAft>
                <a:spcPts val="0"/>
              </a:spcAft>
              <a:buClr>
                <a:schemeClr val="dk1"/>
              </a:buClr>
              <a:buSzPts val="1200"/>
              <a:buFont typeface="Calibri"/>
              <a:buAutoNum type="arabicPeriod"/>
            </a:pPr>
            <a:r>
              <a:rPr lang="en-GB"/>
              <a:t>Advising on health care (with the leaflet)</a:t>
            </a:r>
            <a:endParaRPr/>
          </a:p>
          <a:p>
            <a:pPr marL="457200" lvl="0" indent="-304800" algn="l" rtl="0">
              <a:spcBef>
                <a:spcPts val="0"/>
              </a:spcBef>
              <a:spcAft>
                <a:spcPts val="0"/>
              </a:spcAft>
              <a:buClr>
                <a:schemeClr val="dk1"/>
              </a:buClr>
              <a:buSzPts val="1200"/>
              <a:buFont typeface="Calibri"/>
              <a:buAutoNum type="arabicPeriod"/>
            </a:pPr>
            <a:r>
              <a:rPr lang="en-GB"/>
              <a:t>Offering a delayed prescription to patients</a:t>
            </a:r>
            <a:endParaRPr/>
          </a:p>
          <a:p>
            <a:pPr marL="457200" lvl="0" indent="-304800" algn="l" rtl="0">
              <a:spcBef>
                <a:spcPts val="0"/>
              </a:spcBef>
              <a:spcAft>
                <a:spcPts val="0"/>
              </a:spcAft>
              <a:buClr>
                <a:schemeClr val="dk1"/>
              </a:buClr>
              <a:buSzPts val="1200"/>
              <a:buFont typeface="Calibri"/>
              <a:buAutoNum type="arabicPeriod"/>
            </a:pPr>
            <a:r>
              <a:rPr lang="en-GB"/>
              <a:t>Talk to other GPs in the practice</a:t>
            </a:r>
            <a:endParaRPr/>
          </a:p>
          <a:p>
            <a:pPr marL="457200" lvl="0" indent="0" algn="l" rtl="0">
              <a:spcBef>
                <a:spcPts val="0"/>
              </a:spcBef>
              <a:spcAft>
                <a:spcPts val="0"/>
              </a:spcAft>
              <a:buSzPts val="1100"/>
              <a:buNone/>
            </a:pPr>
            <a:endParaRPr/>
          </a:p>
          <a:p>
            <a:pPr marL="0" lvl="0" indent="0" algn="l" rtl="0">
              <a:spcBef>
                <a:spcPts val="0"/>
              </a:spcBef>
              <a:spcAft>
                <a:spcPts val="0"/>
              </a:spcAft>
              <a:buSzPts val="1100"/>
              <a:buNone/>
            </a:pPr>
            <a:r>
              <a:rPr lang="en-GB"/>
              <a:t>In </a:t>
            </a:r>
            <a:r>
              <a:rPr lang="en-GB" u="sng">
                <a:solidFill>
                  <a:schemeClr val="hlink"/>
                </a:solidFill>
                <a:hlinkClick r:id="rId3"/>
              </a:rPr>
              <a:t>one study</a:t>
            </a:r>
            <a:r>
              <a:rPr lang="en-GB"/>
              <a:t>, doctors gave delayed prescriptions for sore throat - that posed no risk to health outcomes - and 69% of those who received a delayed prescription did not go on to use it.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TIMING:</a:t>
            </a:r>
            <a:endParaRPr b="1">
              <a:solidFill>
                <a:srgbClr val="00AEEF"/>
              </a:solidFill>
            </a:endParaRPr>
          </a:p>
          <a:p>
            <a:pPr marL="0" lvl="0" indent="0" algn="l" rtl="0">
              <a:spcBef>
                <a:spcPts val="0"/>
              </a:spcBef>
              <a:spcAft>
                <a:spcPts val="0"/>
              </a:spcAft>
              <a:buSzPts val="1100"/>
              <a:buNone/>
            </a:pPr>
            <a:r>
              <a:rPr lang="en-GB"/>
              <a:t>2 mins</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LINK:</a:t>
            </a:r>
            <a:endParaRPr b="1">
              <a:solidFill>
                <a:srgbClr val="00AEEF"/>
              </a:solidFill>
            </a:endParaRPr>
          </a:p>
          <a:p>
            <a:pPr marL="0" lvl="0" indent="0" algn="l" rtl="0">
              <a:spcBef>
                <a:spcPts val="0"/>
              </a:spcBef>
              <a:spcAft>
                <a:spcPts val="0"/>
              </a:spcAft>
              <a:buSzPts val="1100"/>
              <a:buNone/>
            </a:pPr>
            <a:r>
              <a:rPr lang="en-GB"/>
              <a:t>To next slide</a:t>
            </a:r>
            <a:endParaRPr b="1">
              <a:solidFill>
                <a:srgbClr val="00AEEF"/>
              </a:solidFill>
            </a:endParaRPr>
          </a:p>
        </p:txBody>
      </p:sp>
      <p:sp>
        <p:nvSpPr>
          <p:cNvPr id="6417" name="Google Shape;6417;gde4c31428e_0_5609: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5"/>
        <p:cNvGrpSpPr/>
        <p:nvPr/>
      </p:nvGrpSpPr>
      <p:grpSpPr>
        <a:xfrm>
          <a:off x="0" y="0"/>
          <a:ext cx="0" cy="0"/>
          <a:chOff x="0" y="0"/>
          <a:chExt cx="0" cy="0"/>
        </a:xfrm>
      </p:grpSpPr>
      <p:sp>
        <p:nvSpPr>
          <p:cNvPr id="5696" name="Google Shape;5696;gde4c31428e_0_49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7" name="Google Shape;5697;gde4c31428e_0_490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13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6"/>
        <p:cNvGrpSpPr/>
        <p:nvPr/>
      </p:nvGrpSpPr>
      <p:grpSpPr>
        <a:xfrm>
          <a:off x="0" y="0"/>
          <a:ext cx="0" cy="0"/>
          <a:chOff x="0" y="0"/>
          <a:chExt cx="0" cy="0"/>
        </a:xfrm>
      </p:grpSpPr>
      <p:sp>
        <p:nvSpPr>
          <p:cNvPr id="6427" name="Google Shape;6427;gde4c31428e_0_56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8" name="Google Shape;6428;gde4c31428e_0_562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a:solidFill>
                  <a:srgbClr val="00AEEF"/>
                </a:solidFill>
              </a:rPr>
              <a:t>PURPOSE</a:t>
            </a:r>
            <a:endParaRPr b="1">
              <a:solidFill>
                <a:srgbClr val="00AEEF"/>
              </a:solidFill>
            </a:endParaRPr>
          </a:p>
          <a:p>
            <a:pPr marL="0" lvl="0" indent="0" algn="l" rtl="0">
              <a:spcBef>
                <a:spcPts val="0"/>
              </a:spcBef>
              <a:spcAft>
                <a:spcPts val="0"/>
              </a:spcAft>
              <a:buSzPts val="1100"/>
              <a:buNone/>
            </a:pPr>
            <a:r>
              <a:rPr lang="en-GB"/>
              <a:t>Describe ATTRACTIVE elements of the intervention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KEY MESSAGE:</a:t>
            </a:r>
            <a:endParaRPr b="1">
              <a:solidFill>
                <a:srgbClr val="00AEEF"/>
              </a:solidFill>
            </a:endParaRPr>
          </a:p>
          <a:p>
            <a:pPr marL="0" lvl="0" indent="0" algn="l" rtl="0">
              <a:spcBef>
                <a:spcPts val="0"/>
              </a:spcBef>
              <a:spcAft>
                <a:spcPts val="0"/>
              </a:spcAft>
              <a:buSzPts val="1100"/>
              <a:buNone/>
            </a:pPr>
            <a:r>
              <a:rPr lang="en-GB"/>
              <a:t>“We attract GPs attention by using a credible source. We worked with Chief Medical Officer, Sally Davies. She wrote the prose for the letter and signed them.</a:t>
            </a:r>
            <a:endParaRPr/>
          </a:p>
          <a:p>
            <a:pPr marL="0" lvl="0" indent="0" algn="l" rtl="0">
              <a:spcBef>
                <a:spcPts val="0"/>
              </a:spcBef>
              <a:spcAft>
                <a:spcPts val="0"/>
              </a:spcAft>
              <a:buSzPts val="1100"/>
              <a:buNone/>
            </a:pPr>
            <a:r>
              <a:rPr lang="en-GB"/>
              <a:t>This leverages a behavioural insights known as the ‘messenger effect’</a:t>
            </a:r>
            <a:endParaRPr/>
          </a:p>
          <a:p>
            <a:pPr marL="0" lvl="0" indent="0" algn="l" rtl="0">
              <a:spcBef>
                <a:spcPts val="0"/>
              </a:spcBef>
              <a:spcAft>
                <a:spcPts val="0"/>
              </a:spcAft>
              <a:buSzPts val="1100"/>
              <a:buNone/>
            </a:pPr>
            <a:r>
              <a:rPr lang="en-GB"/>
              <a:t>We hypothesised that a letter coming from the chief medical officer would be more effective than one coming from government.</a:t>
            </a:r>
            <a:endParaRPr/>
          </a:p>
          <a:p>
            <a:pPr marL="0" lvl="0" indent="0" algn="l" rtl="0">
              <a:spcBef>
                <a:spcPts val="0"/>
              </a:spcBef>
              <a:spcAft>
                <a:spcPts val="0"/>
              </a:spcAft>
              <a:buSzPts val="1100"/>
              <a:buNone/>
            </a:pPr>
            <a:endParaRPr b="1">
              <a:solidFill>
                <a:srgbClr val="00AEEF"/>
              </a:solidFill>
            </a:endParaRPr>
          </a:p>
          <a:p>
            <a:pPr marL="0" lvl="0" indent="0" algn="l" rtl="0">
              <a:spcBef>
                <a:spcPts val="0"/>
              </a:spcBef>
              <a:spcAft>
                <a:spcPts val="0"/>
              </a:spcAft>
              <a:buSzPts val="1100"/>
              <a:buNone/>
            </a:pPr>
            <a:r>
              <a:rPr lang="en-GB" b="1">
                <a:solidFill>
                  <a:srgbClr val="00AEEF"/>
                </a:solidFill>
              </a:rPr>
              <a:t>TIMING:</a:t>
            </a:r>
            <a:endParaRPr b="1">
              <a:solidFill>
                <a:srgbClr val="00AEEF"/>
              </a:solidFill>
            </a:endParaRPr>
          </a:p>
          <a:p>
            <a:pPr marL="0" lvl="0" indent="0" algn="l" rtl="0">
              <a:spcBef>
                <a:spcPts val="0"/>
              </a:spcBef>
              <a:spcAft>
                <a:spcPts val="0"/>
              </a:spcAft>
              <a:buSzPts val="1100"/>
              <a:buNone/>
            </a:pPr>
            <a:r>
              <a:rPr lang="en-GB"/>
              <a:t>1 min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LINK:</a:t>
            </a:r>
            <a:endParaRPr b="1">
              <a:solidFill>
                <a:srgbClr val="00AEEF"/>
              </a:solidFill>
            </a:endParaRPr>
          </a:p>
          <a:p>
            <a:pPr marL="0" lvl="0" indent="0" algn="l" rtl="0">
              <a:spcBef>
                <a:spcPts val="0"/>
              </a:spcBef>
              <a:spcAft>
                <a:spcPts val="0"/>
              </a:spcAft>
              <a:buSzPts val="1100"/>
              <a:buNone/>
            </a:pPr>
            <a:r>
              <a:rPr lang="en-GB"/>
              <a:t>To next slide</a:t>
            </a:r>
            <a:endParaRPr b="1">
              <a:solidFill>
                <a:srgbClr val="00AEEF"/>
              </a:solidFill>
            </a:endParaRPr>
          </a:p>
        </p:txBody>
      </p:sp>
      <p:sp>
        <p:nvSpPr>
          <p:cNvPr id="6429" name="Google Shape;6429;gde4c31428e_0_562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9"/>
        <p:cNvGrpSpPr/>
        <p:nvPr/>
      </p:nvGrpSpPr>
      <p:grpSpPr>
        <a:xfrm>
          <a:off x="0" y="0"/>
          <a:ext cx="0" cy="0"/>
          <a:chOff x="0" y="0"/>
          <a:chExt cx="0" cy="0"/>
        </a:xfrm>
      </p:grpSpPr>
      <p:sp>
        <p:nvSpPr>
          <p:cNvPr id="6440" name="Google Shape;6440;gde4c31428e_0_56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1" name="Google Shape;6441;gde4c31428e_0_563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a:solidFill>
                  <a:srgbClr val="00AEEF"/>
                </a:solidFill>
              </a:rPr>
              <a:t>PURPOSE</a:t>
            </a:r>
            <a:endParaRPr b="1">
              <a:solidFill>
                <a:srgbClr val="00AEEF"/>
              </a:solidFill>
            </a:endParaRPr>
          </a:p>
          <a:p>
            <a:pPr marL="0" lvl="0" indent="0" algn="l" rtl="0">
              <a:spcBef>
                <a:spcPts val="0"/>
              </a:spcBef>
              <a:spcAft>
                <a:spcPts val="0"/>
              </a:spcAft>
              <a:buSzPts val="1100"/>
              <a:buNone/>
            </a:pPr>
            <a:r>
              <a:rPr lang="en-GB"/>
              <a:t>Describe SOCIAL elements of the intervention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KEY MESSAGE:</a:t>
            </a:r>
            <a:endParaRPr b="1">
              <a:solidFill>
                <a:srgbClr val="00AEEF"/>
              </a:solidFill>
            </a:endParaRPr>
          </a:p>
          <a:p>
            <a:pPr marL="0" lvl="0" indent="0" algn="l" rtl="0">
              <a:spcBef>
                <a:spcPts val="0"/>
              </a:spcBef>
              <a:spcAft>
                <a:spcPts val="0"/>
              </a:spcAft>
              <a:buSzPts val="1100"/>
              <a:buNone/>
            </a:pPr>
            <a:r>
              <a:rPr lang="en-GB"/>
              <a:t>“We made it social by outlining on the letter that most GPs already perform the target behaviour: </a:t>
            </a:r>
            <a:endParaRPr/>
          </a:p>
          <a:p>
            <a:pPr marL="457200" lvl="0" indent="-304800" algn="l" rtl="0">
              <a:spcBef>
                <a:spcPts val="0"/>
              </a:spcBef>
              <a:spcAft>
                <a:spcPts val="0"/>
              </a:spcAft>
              <a:buClr>
                <a:schemeClr val="dk1"/>
              </a:buClr>
              <a:buSzPts val="1200"/>
              <a:buFont typeface="Calibri"/>
              <a:buChar char="●"/>
            </a:pPr>
            <a:r>
              <a:rPr lang="en-GB"/>
              <a:t>“The great majority (80%) of practices in London prescribe fewer antibiotics per head than yours.” </a:t>
            </a:r>
            <a:endParaRPr/>
          </a:p>
          <a:p>
            <a:pPr marL="457200" lvl="0" indent="-304800" algn="l" rtl="0">
              <a:spcBef>
                <a:spcPts val="0"/>
              </a:spcBef>
              <a:spcAft>
                <a:spcPts val="0"/>
              </a:spcAft>
              <a:buClr>
                <a:schemeClr val="dk1"/>
              </a:buClr>
              <a:buSzPts val="1200"/>
              <a:buFont typeface="Calibri"/>
              <a:buChar char="●"/>
            </a:pPr>
            <a:r>
              <a:rPr lang="en-GB"/>
              <a:t>This is an example of a descriptive social norm</a:t>
            </a:r>
            <a:endParaRPr/>
          </a:p>
          <a:p>
            <a:pPr marL="457200" lvl="0" indent="-304800" algn="l" rtl="0">
              <a:spcBef>
                <a:spcPts val="0"/>
              </a:spcBef>
              <a:spcAft>
                <a:spcPts val="0"/>
              </a:spcAft>
              <a:buClr>
                <a:schemeClr val="dk1"/>
              </a:buClr>
              <a:buSzPts val="1200"/>
              <a:buFont typeface="Calibri"/>
              <a:buChar char="●"/>
            </a:pPr>
            <a:r>
              <a:rPr lang="en-GB"/>
              <a:t>Local peers is an interesting aspect of the intervention design. It’s more effective if the message is relatable. </a:t>
            </a:r>
            <a:endParaRPr/>
          </a:p>
          <a:p>
            <a:pPr marL="0" lvl="0" indent="0" algn="l" rtl="0">
              <a:spcBef>
                <a:spcPts val="0"/>
              </a:spcBef>
              <a:spcAft>
                <a:spcPts val="0"/>
              </a:spcAft>
              <a:buSzPts val="1100"/>
              <a:buNone/>
            </a:pPr>
            <a:endParaRPr b="1">
              <a:solidFill>
                <a:srgbClr val="00AEEF"/>
              </a:solidFill>
            </a:endParaRPr>
          </a:p>
          <a:p>
            <a:pPr marL="0" lvl="0" indent="0" algn="l" rtl="0">
              <a:spcBef>
                <a:spcPts val="0"/>
              </a:spcBef>
              <a:spcAft>
                <a:spcPts val="0"/>
              </a:spcAft>
              <a:buSzPts val="1100"/>
              <a:buNone/>
            </a:pPr>
            <a:r>
              <a:rPr lang="en-GB" b="1">
                <a:solidFill>
                  <a:srgbClr val="00AEEF"/>
                </a:solidFill>
              </a:rPr>
              <a:t>TIMING:</a:t>
            </a:r>
            <a:endParaRPr b="1">
              <a:solidFill>
                <a:srgbClr val="00AEEF"/>
              </a:solidFill>
            </a:endParaRPr>
          </a:p>
          <a:p>
            <a:pPr marL="0" lvl="0" indent="0" algn="l" rtl="0">
              <a:spcBef>
                <a:spcPts val="0"/>
              </a:spcBef>
              <a:spcAft>
                <a:spcPts val="0"/>
              </a:spcAft>
              <a:buSzPts val="1100"/>
              <a:buNone/>
            </a:pPr>
            <a:r>
              <a:rPr lang="en-GB"/>
              <a:t>1-2 min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GB" b="1">
                <a:solidFill>
                  <a:srgbClr val="00AEEF"/>
                </a:solidFill>
              </a:rPr>
              <a:t>LINK:</a:t>
            </a:r>
            <a:endParaRPr b="1">
              <a:solidFill>
                <a:srgbClr val="00AEEF"/>
              </a:solidFill>
            </a:endParaRPr>
          </a:p>
          <a:p>
            <a:pPr marL="0" lvl="0" indent="0" algn="l" rtl="0">
              <a:spcBef>
                <a:spcPts val="0"/>
              </a:spcBef>
              <a:spcAft>
                <a:spcPts val="0"/>
              </a:spcAft>
              <a:buSzPts val="1100"/>
              <a:buNone/>
            </a:pPr>
            <a:r>
              <a:rPr lang="en-GB"/>
              <a:t>To next slide</a:t>
            </a:r>
            <a:endParaRPr b="1">
              <a:solidFill>
                <a:srgbClr val="00AEEF"/>
              </a:solidFill>
            </a:endParaRPr>
          </a:p>
        </p:txBody>
      </p:sp>
      <p:sp>
        <p:nvSpPr>
          <p:cNvPr id="6442" name="Google Shape;6442;gde4c31428e_0_563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1"/>
        <p:cNvGrpSpPr/>
        <p:nvPr/>
      </p:nvGrpSpPr>
      <p:grpSpPr>
        <a:xfrm>
          <a:off x="0" y="0"/>
          <a:ext cx="0" cy="0"/>
          <a:chOff x="0" y="0"/>
          <a:chExt cx="0" cy="0"/>
        </a:xfrm>
      </p:grpSpPr>
      <p:sp>
        <p:nvSpPr>
          <p:cNvPr id="6452" name="Google Shape;6452;gde4c31428e_0_56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3" name="Google Shape;6453;gde4c31428e_0_564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SzPts val="1100"/>
              <a:buNone/>
            </a:pPr>
            <a:r>
              <a:rPr lang="en-GB" b="1" dirty="0">
                <a:solidFill>
                  <a:srgbClr val="00AEEF"/>
                </a:solidFill>
              </a:rPr>
              <a:t>PURPOSE</a:t>
            </a:r>
            <a:endParaRPr b="1" dirty="0">
              <a:solidFill>
                <a:srgbClr val="00AEEF"/>
              </a:solidFill>
            </a:endParaRPr>
          </a:p>
          <a:p>
            <a:pPr marL="0" lvl="0" indent="0" algn="l" rtl="0">
              <a:spcBef>
                <a:spcPts val="0"/>
              </a:spcBef>
              <a:spcAft>
                <a:spcPts val="0"/>
              </a:spcAft>
              <a:buSzPts val="1100"/>
              <a:buNone/>
            </a:pPr>
            <a:r>
              <a:rPr lang="en-GB" dirty="0"/>
              <a:t>Describe TIMELY elements of the intervention</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GB" b="1" dirty="0">
                <a:solidFill>
                  <a:srgbClr val="00AEEF"/>
                </a:solidFill>
              </a:rPr>
              <a:t>KEY MESSAGE:</a:t>
            </a:r>
            <a:endParaRPr b="1" dirty="0">
              <a:solidFill>
                <a:srgbClr val="00AEEF"/>
              </a:solidFill>
            </a:endParaRPr>
          </a:p>
          <a:p>
            <a:pPr marL="457200" lvl="0" indent="-304800" algn="l" rtl="0">
              <a:spcBef>
                <a:spcPts val="0"/>
              </a:spcBef>
              <a:spcAft>
                <a:spcPts val="0"/>
              </a:spcAft>
              <a:buClr>
                <a:schemeClr val="dk1"/>
              </a:buClr>
              <a:buSzPts val="1200"/>
              <a:buFont typeface="Calibri"/>
              <a:buChar char="●"/>
            </a:pPr>
            <a:r>
              <a:rPr lang="en-GB" dirty="0"/>
              <a:t>“And we made the intervention timely by providing an enclosed leaflet to give out to patients instead of antibiotics,</a:t>
            </a:r>
            <a:endParaRPr dirty="0"/>
          </a:p>
          <a:p>
            <a:pPr marL="457200" lvl="0" indent="-304800" algn="l" rtl="0">
              <a:spcBef>
                <a:spcPts val="0"/>
              </a:spcBef>
              <a:spcAft>
                <a:spcPts val="0"/>
              </a:spcAft>
              <a:buClr>
                <a:schemeClr val="dk1"/>
              </a:buClr>
              <a:buSzPts val="1200"/>
              <a:buFont typeface="Calibri"/>
              <a:buChar char="●"/>
            </a:pPr>
            <a:r>
              <a:rPr lang="en-GB" dirty="0">
                <a:solidFill>
                  <a:srgbClr val="2A2A2A"/>
                </a:solidFill>
                <a:highlight>
                  <a:schemeClr val="lt1"/>
                </a:highlight>
              </a:rPr>
              <a:t>The letter was accompanied by a copy of the ‘Treating your infection’ leaflet which aims to facilitate communication between prescriber and patient, and increase the patient’s confidence to self-care.</a:t>
            </a:r>
            <a:endParaRPr dirty="0"/>
          </a:p>
          <a:p>
            <a:pPr marL="457200" lvl="0" indent="-304800" algn="l" rtl="0">
              <a:spcBef>
                <a:spcPts val="0"/>
              </a:spcBef>
              <a:spcAft>
                <a:spcPts val="0"/>
              </a:spcAft>
              <a:buClr>
                <a:schemeClr val="dk1"/>
              </a:buClr>
              <a:buSzPts val="1200"/>
              <a:buFont typeface="Calibri"/>
              <a:buChar char="●"/>
            </a:pPr>
            <a:r>
              <a:rPr lang="en-GB" dirty="0"/>
              <a:t>And this was made in a timely fashion because we provided this aid at the same time at which we asked GPs to change their behaviour</a:t>
            </a:r>
          </a:p>
          <a:p>
            <a:pPr marL="457200" lvl="0" indent="-304800" algn="l" rtl="0">
              <a:spcBef>
                <a:spcPts val="0"/>
              </a:spcBef>
              <a:spcAft>
                <a:spcPts val="0"/>
              </a:spcAft>
              <a:buClr>
                <a:schemeClr val="dk1"/>
              </a:buClr>
              <a:buSzPts val="1200"/>
              <a:buFont typeface="Calibri"/>
              <a:buChar char="●"/>
            </a:pPr>
            <a:r>
              <a:rPr lang="en-GB" dirty="0"/>
              <a:t>And the delayed prescription - later you may improve without any antibiotics</a:t>
            </a:r>
            <a:endParaRPr dirty="0"/>
          </a:p>
          <a:p>
            <a:pPr marL="0" lvl="0" indent="0" algn="l" rtl="0">
              <a:spcBef>
                <a:spcPts val="0"/>
              </a:spcBef>
              <a:spcAft>
                <a:spcPts val="0"/>
              </a:spcAft>
              <a:buSzPts val="1100"/>
              <a:buNone/>
            </a:pPr>
            <a:endParaRPr b="1" dirty="0">
              <a:solidFill>
                <a:srgbClr val="00AEEF"/>
              </a:solidFill>
            </a:endParaRPr>
          </a:p>
          <a:p>
            <a:pPr marL="0" lvl="0" indent="0" algn="l" rtl="0">
              <a:spcBef>
                <a:spcPts val="0"/>
              </a:spcBef>
              <a:spcAft>
                <a:spcPts val="0"/>
              </a:spcAft>
              <a:buSzPts val="1100"/>
              <a:buNone/>
            </a:pPr>
            <a:r>
              <a:rPr lang="en-GB" b="1" dirty="0">
                <a:solidFill>
                  <a:srgbClr val="00AEEF"/>
                </a:solidFill>
              </a:rPr>
              <a:t>TIMING:</a:t>
            </a:r>
            <a:endParaRPr b="1" dirty="0">
              <a:solidFill>
                <a:srgbClr val="00AEEF"/>
              </a:solidFill>
            </a:endParaRPr>
          </a:p>
          <a:p>
            <a:pPr marL="0" lvl="0" indent="0" algn="l" rtl="0">
              <a:spcBef>
                <a:spcPts val="0"/>
              </a:spcBef>
              <a:spcAft>
                <a:spcPts val="0"/>
              </a:spcAft>
              <a:buSzPts val="1100"/>
              <a:buNone/>
            </a:pPr>
            <a:r>
              <a:rPr lang="en-GB" dirty="0"/>
              <a:t>1 min</a:t>
            </a:r>
            <a:endParaRPr b="1" dirty="0">
              <a:solidFill>
                <a:srgbClr val="00AEEF"/>
              </a:solidFill>
            </a:endParaRPr>
          </a:p>
        </p:txBody>
      </p:sp>
      <p:sp>
        <p:nvSpPr>
          <p:cNvPr id="6454" name="Google Shape;6454;gde4c31428e_0_564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2"/>
        <p:cNvGrpSpPr/>
        <p:nvPr/>
      </p:nvGrpSpPr>
      <p:grpSpPr>
        <a:xfrm>
          <a:off x="0" y="0"/>
          <a:ext cx="0" cy="0"/>
          <a:chOff x="0" y="0"/>
          <a:chExt cx="0" cy="0"/>
        </a:xfrm>
      </p:grpSpPr>
      <p:sp>
        <p:nvSpPr>
          <p:cNvPr id="6463" name="Google Shape;6463;gde4c31428e_0_565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4" name="Google Shape;6464;gde4c31428e_0_565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Trial phase of methodology.</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457200" lvl="0" indent="-317500" algn="l" rtl="0">
              <a:spcBef>
                <a:spcPts val="0"/>
              </a:spcBef>
              <a:spcAft>
                <a:spcPts val="0"/>
              </a:spcAft>
              <a:buClr>
                <a:schemeClr val="dk1"/>
              </a:buClr>
              <a:buSzPts val="1400"/>
              <a:buChar char="●"/>
            </a:pPr>
            <a:r>
              <a:rPr lang="en-GB">
                <a:solidFill>
                  <a:schemeClr val="dk1"/>
                </a:solidFill>
              </a:rPr>
              <a:t>In the trial phase of our projects, we test whether our solutions were effective in changing the target behavior and to what extent they were effective in doing so.</a:t>
            </a:r>
            <a:endParaRPr/>
          </a:p>
          <a:p>
            <a:pPr marL="457200" lvl="0" indent="-317500" algn="l" rtl="0">
              <a:spcBef>
                <a:spcPts val="0"/>
              </a:spcBef>
              <a:spcAft>
                <a:spcPts val="0"/>
              </a:spcAft>
              <a:buClr>
                <a:schemeClr val="dk1"/>
              </a:buClr>
              <a:buSzPts val="1400"/>
              <a:buChar char="●"/>
            </a:pPr>
            <a:r>
              <a:rPr lang="en-GB"/>
              <a:t>Evaluation is a key part of BIT - rigorous evaluation. A core mission of ours has been to introduce rigourous evaluation into policy making.</a:t>
            </a:r>
            <a:endParaRPr>
              <a:solidFill>
                <a:schemeClr val="dk1"/>
              </a:solidFill>
            </a:endParaRPr>
          </a:p>
          <a:p>
            <a:pPr marL="457200" lvl="0" indent="-317500" algn="l" rtl="0">
              <a:spcBef>
                <a:spcPts val="0"/>
              </a:spcBef>
              <a:spcAft>
                <a:spcPts val="0"/>
              </a:spcAft>
              <a:buClr>
                <a:schemeClr val="dk1"/>
              </a:buClr>
              <a:buSzPts val="1400"/>
              <a:buChar char="●"/>
            </a:pPr>
            <a:r>
              <a:rPr lang="en-GB"/>
              <a:t>It’s </a:t>
            </a:r>
            <a:r>
              <a:rPr lang="en-GB">
                <a:solidFill>
                  <a:schemeClr val="dk1"/>
                </a:solidFill>
              </a:rPr>
              <a:t>Crucial to test interventions because, as we’ve previously established, context is key. We need to properly test and evaluate interventions because sometimes they do nothing and sometimes they backfire.</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In the trial</a:t>
            </a:r>
            <a:r>
              <a:rPr lang="en-GB"/>
              <a:t> phase</a:t>
            </a:r>
            <a:r>
              <a:rPr lang="en-GB">
                <a:solidFill>
                  <a:schemeClr val="dk1"/>
                </a:solidFill>
              </a:rPr>
              <a:t> we need to </a:t>
            </a:r>
            <a:r>
              <a:rPr lang="en-GB"/>
              <a:t>confirm</a:t>
            </a:r>
            <a:r>
              <a:rPr lang="en-GB">
                <a:solidFill>
                  <a:schemeClr val="dk1"/>
                </a:solidFill>
              </a:rPr>
              <a:t> the outcome measure</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Then develop a strategy to analyse the results to see if the intervention changed any behaviours.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solidFill>
                  <a:schemeClr val="dk1"/>
                </a:solidFill>
              </a:rPr>
              <a:t>1-2 mins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solidFill>
                  <a:schemeClr val="dk1"/>
                </a:solidFill>
              </a:rPr>
              <a:t>To next slide</a:t>
            </a:r>
            <a:endParaRPr>
              <a:solidFill>
                <a:schemeClr val="dk1"/>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endParaRPr b="1">
              <a:solidFill>
                <a:srgbClr val="00AEEF"/>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8"/>
        <p:cNvGrpSpPr/>
        <p:nvPr/>
      </p:nvGrpSpPr>
      <p:grpSpPr>
        <a:xfrm>
          <a:off x="0" y="0"/>
          <a:ext cx="0" cy="0"/>
          <a:chOff x="0" y="0"/>
          <a:chExt cx="0" cy="0"/>
        </a:xfrm>
      </p:grpSpPr>
      <p:sp>
        <p:nvSpPr>
          <p:cNvPr id="6529" name="Google Shape;6529;gde4c31428e_0_57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0" name="Google Shape;6530;gde4c31428e_0_571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Introduce concept of testing what works and why that’s important</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None/>
            </a:pPr>
            <a:r>
              <a:rPr lang="en-GB" dirty="0"/>
              <a:t>You might be tempted to think that because we’ve researched the problem we should know what will work.</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30 sec</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LINK:</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To next slide</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None/>
            </a:pPr>
            <a:endParaRPr sz="1800" b="1" dirty="0">
              <a:latin typeface="Arial"/>
              <a:ea typeface="Arial"/>
              <a:cs typeface="Arial"/>
              <a:sym typeface="Arial"/>
            </a:endParaRPr>
          </a:p>
        </p:txBody>
      </p:sp>
      <p:sp>
        <p:nvSpPr>
          <p:cNvPr id="6531" name="Google Shape;6531;gde4c31428e_0_571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4"/>
        <p:cNvGrpSpPr/>
        <p:nvPr/>
      </p:nvGrpSpPr>
      <p:grpSpPr>
        <a:xfrm>
          <a:off x="0" y="0"/>
          <a:ext cx="0" cy="0"/>
          <a:chOff x="0" y="0"/>
          <a:chExt cx="0" cy="0"/>
        </a:xfrm>
      </p:grpSpPr>
      <p:sp>
        <p:nvSpPr>
          <p:cNvPr id="6535" name="Google Shape;6535;gde4c31428e_0_57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6" name="Google Shape;6536;gde4c31428e_0_572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Show that results can be surprising</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MESSAGES:</a:t>
            </a:r>
            <a:endParaRPr b="1" dirty="0">
              <a:solidFill>
                <a:srgbClr val="00AEEF"/>
              </a:solidFill>
            </a:endParaRPr>
          </a:p>
          <a:p>
            <a:pPr marL="0" lvl="0" indent="0" algn="l" rtl="0">
              <a:lnSpc>
                <a:spcPct val="114000"/>
              </a:lnSpc>
              <a:spcBef>
                <a:spcPts val="0"/>
              </a:spcBef>
              <a:spcAft>
                <a:spcPts val="0"/>
              </a:spcAft>
              <a:buClr>
                <a:schemeClr val="dk1"/>
              </a:buClr>
              <a:buSzPts val="1100"/>
              <a:buFont typeface="Arial"/>
              <a:buNone/>
            </a:pPr>
            <a:endParaRPr dirty="0"/>
          </a:p>
          <a:p>
            <a:pPr marL="0" lvl="0" indent="0" algn="l" rtl="0">
              <a:lnSpc>
                <a:spcPct val="114000"/>
              </a:lnSpc>
              <a:spcBef>
                <a:spcPts val="0"/>
              </a:spcBef>
              <a:spcAft>
                <a:spcPts val="0"/>
              </a:spcAft>
              <a:buClr>
                <a:schemeClr val="dk1"/>
              </a:buClr>
              <a:buSzPts val="1100"/>
              <a:buFont typeface="Arial"/>
              <a:buNone/>
            </a:pPr>
            <a:r>
              <a:rPr lang="en-GB" dirty="0"/>
              <a:t>There are some things that seem really obvious that turn out not to be:</a:t>
            </a:r>
            <a:endParaRPr dirty="0"/>
          </a:p>
          <a:p>
            <a:pPr marL="457200" lvl="0" indent="-317500" algn="l" rtl="0">
              <a:lnSpc>
                <a:spcPct val="114000"/>
              </a:lnSpc>
              <a:spcBef>
                <a:spcPts val="0"/>
              </a:spcBef>
              <a:spcAft>
                <a:spcPts val="0"/>
              </a:spcAft>
              <a:buClr>
                <a:schemeClr val="dk1"/>
              </a:buClr>
              <a:buSzPts val="1400"/>
              <a:buChar char="●"/>
            </a:pPr>
            <a:r>
              <a:rPr lang="en-GB" dirty="0"/>
              <a:t>E.g. 2/3 of US school districts use robot simulator babies to encourage students not to have sex and get pregnant. You take this </a:t>
            </a:r>
            <a:r>
              <a:rPr lang="en-GB" dirty="0" err="1"/>
              <a:t>robo</a:t>
            </a:r>
            <a:r>
              <a:rPr lang="en-GB" dirty="0"/>
              <a:t>-baby home it cries all night. The theory of change is that if a teenager experiences what this is like they’ll be more careful…</a:t>
            </a:r>
            <a:endParaRPr dirty="0"/>
          </a:p>
          <a:p>
            <a:pPr marL="0" lvl="0" indent="0" algn="l" rtl="0">
              <a:lnSpc>
                <a:spcPct val="114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TIMINGS:</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1 min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LINK:</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To next slide</a:t>
            </a:r>
            <a:endParaRPr b="1" dirty="0">
              <a:solidFill>
                <a:srgbClr val="00AEEF"/>
              </a:solidFill>
            </a:endParaRPr>
          </a:p>
          <a:p>
            <a:pPr marL="0" lvl="0" indent="0" algn="l" rtl="0">
              <a:lnSpc>
                <a:spcPct val="114000"/>
              </a:lnSpc>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RESOURCE:</a:t>
            </a:r>
            <a:endParaRPr dirty="0"/>
          </a:p>
          <a:p>
            <a:pPr marL="0" lvl="0" indent="0" algn="l" rtl="0">
              <a:lnSpc>
                <a:spcPct val="114000"/>
              </a:lnSpc>
              <a:spcBef>
                <a:spcPts val="0"/>
              </a:spcBef>
              <a:spcAft>
                <a:spcPts val="0"/>
              </a:spcAft>
              <a:buNone/>
            </a:pPr>
            <a:r>
              <a:rPr lang="en-GB" u="sng" dirty="0">
                <a:solidFill>
                  <a:schemeClr val="hlink"/>
                </a:solidFill>
                <a:hlinkClick r:id="rId3"/>
              </a:rPr>
              <a:t>Efficacy of infant simulator</a:t>
            </a:r>
            <a:endParaRPr dirty="0"/>
          </a:p>
          <a:p>
            <a:pPr marL="0" lvl="0" indent="0" algn="l" rtl="0">
              <a:spcBef>
                <a:spcPts val="0"/>
              </a:spcBef>
              <a:spcAft>
                <a:spcPts val="0"/>
              </a:spcAft>
              <a:buNone/>
            </a:pPr>
            <a:endParaRPr dirty="0"/>
          </a:p>
        </p:txBody>
      </p:sp>
      <p:sp>
        <p:nvSpPr>
          <p:cNvPr id="6537" name="Google Shape;6537;gde4c31428e_0_572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2"/>
        <p:cNvGrpSpPr/>
        <p:nvPr/>
      </p:nvGrpSpPr>
      <p:grpSpPr>
        <a:xfrm>
          <a:off x="0" y="0"/>
          <a:ext cx="0" cy="0"/>
          <a:chOff x="0" y="0"/>
          <a:chExt cx="0" cy="0"/>
        </a:xfrm>
      </p:grpSpPr>
      <p:sp>
        <p:nvSpPr>
          <p:cNvPr id="6543" name="Google Shape;6543;gde4c31428e_0_57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4" name="Google Shape;6544;gde4c31428e_0_573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Demonstrating backfire effect</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4000"/>
              </a:lnSpc>
              <a:spcBef>
                <a:spcPts val="0"/>
              </a:spcBef>
              <a:spcAft>
                <a:spcPts val="0"/>
              </a:spcAft>
              <a:buClr>
                <a:schemeClr val="dk1"/>
              </a:buClr>
              <a:buSzPts val="1100"/>
              <a:buFont typeface="Arial"/>
              <a:buNone/>
            </a:pPr>
            <a:r>
              <a:rPr lang="en-GB"/>
              <a:t>“Sounds good until you run a randomised controlled trial on it which some researchers in Australia did.</a:t>
            </a:r>
            <a:endParaRPr/>
          </a:p>
          <a:p>
            <a:pPr marL="457200" lvl="0" indent="-317500" algn="l" rtl="0">
              <a:lnSpc>
                <a:spcPct val="114000"/>
              </a:lnSpc>
              <a:spcBef>
                <a:spcPts val="0"/>
              </a:spcBef>
              <a:spcAft>
                <a:spcPts val="0"/>
              </a:spcAft>
              <a:buSzPts val="1400"/>
              <a:buChar char="●"/>
            </a:pPr>
            <a:r>
              <a:rPr lang="en-GB"/>
              <a:t>Despite what you assume robot babies cause teen pregnancy.</a:t>
            </a:r>
            <a:endParaRPr/>
          </a:p>
          <a:p>
            <a:pPr marL="457200" lvl="0" indent="-317500" algn="l" rtl="0">
              <a:lnSpc>
                <a:spcPct val="114000"/>
              </a:lnSpc>
              <a:spcBef>
                <a:spcPts val="0"/>
              </a:spcBef>
              <a:spcAft>
                <a:spcPts val="0"/>
              </a:spcAft>
              <a:buSzPts val="1400"/>
              <a:buChar char="●"/>
            </a:pPr>
            <a:r>
              <a:rPr lang="en-GB"/>
              <a:t>The kids in the programme who receive the robo-babies were more likely to get pregnant than their peers who didn’t in the following 5 year period.</a:t>
            </a:r>
            <a:endParaRPr/>
          </a:p>
          <a:p>
            <a:pPr marL="457200" lvl="0" indent="-317500" algn="l" rtl="0">
              <a:lnSpc>
                <a:spcPct val="114000"/>
              </a:lnSpc>
              <a:spcBef>
                <a:spcPts val="0"/>
              </a:spcBef>
              <a:spcAft>
                <a:spcPts val="0"/>
              </a:spcAft>
              <a:buSzPts val="1400"/>
              <a:buChar char="●"/>
            </a:pPr>
            <a:r>
              <a:rPr lang="en-GB"/>
              <a:t>So stuff that we think is obvious isn’t always obvious and we should be testing it.</a:t>
            </a:r>
            <a:endParaRPr/>
          </a:p>
          <a:p>
            <a:pPr marL="457200" lvl="0" indent="-317500" algn="l" rtl="0">
              <a:spcBef>
                <a:spcPts val="0"/>
              </a:spcBef>
              <a:spcAft>
                <a:spcPts val="0"/>
              </a:spcAft>
              <a:buSzPts val="1400"/>
              <a:buChar char="●"/>
            </a:pPr>
            <a:r>
              <a:rPr lang="en-GB"/>
              <a:t>One limitation of RCTs is that we don’t know why this happens, why can hypothesise but combining RCTs with qualitative research would be more insightful.</a:t>
            </a:r>
            <a:endParaRPr/>
          </a:p>
          <a:p>
            <a:pPr marL="457200" lvl="0" indent="-317500" algn="l" rtl="0">
              <a:spcBef>
                <a:spcPts val="0"/>
              </a:spcBef>
              <a:spcAft>
                <a:spcPts val="0"/>
              </a:spcAft>
              <a:buSzPts val="1400"/>
              <a:buChar char="●"/>
            </a:pPr>
            <a:r>
              <a:rPr lang="en-GB"/>
              <a:t>(Additional examples to illustrate this point are Scared Straight, steroids for head injuries)”</a:t>
            </a:r>
            <a:endParaRPr/>
          </a:p>
          <a:p>
            <a:pPr marL="0" lvl="0" indent="0" algn="l" rtl="0">
              <a:lnSpc>
                <a:spcPct val="114000"/>
              </a:lnSpc>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TIMINGS:</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b="1">
              <a:solidFill>
                <a:srgbClr val="00AEEF"/>
              </a:solidFill>
            </a:endParaRPr>
          </a:p>
          <a:p>
            <a:pPr marL="0" lvl="0" indent="0" algn="l" rtl="0">
              <a:lnSpc>
                <a:spcPct val="114000"/>
              </a:lnSpc>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RESOURCE:</a:t>
            </a:r>
            <a:endParaRPr/>
          </a:p>
          <a:p>
            <a:pPr marL="0" lvl="0" indent="0" algn="l" rtl="0">
              <a:lnSpc>
                <a:spcPct val="114000"/>
              </a:lnSpc>
              <a:spcBef>
                <a:spcPts val="0"/>
              </a:spcBef>
              <a:spcAft>
                <a:spcPts val="0"/>
              </a:spcAft>
              <a:buClr>
                <a:schemeClr val="dk1"/>
              </a:buClr>
              <a:buSzPts val="1100"/>
              <a:buFont typeface="Arial"/>
              <a:buNone/>
            </a:pPr>
            <a:r>
              <a:rPr lang="en-GB" u="sng">
                <a:solidFill>
                  <a:schemeClr val="hlink"/>
                </a:solidFill>
                <a:hlinkClick r:id="rId3"/>
              </a:rPr>
              <a:t>Efficacy of infant simulator</a:t>
            </a:r>
            <a:endParaRPr b="1">
              <a:solidFill>
                <a:srgbClr val="00AEEF"/>
              </a:solidFill>
            </a:endParaRPr>
          </a:p>
          <a:p>
            <a:pPr marL="0" lvl="0" indent="0" algn="l" rtl="0">
              <a:spcBef>
                <a:spcPts val="0"/>
              </a:spcBef>
              <a:spcAft>
                <a:spcPts val="0"/>
              </a:spcAft>
              <a:buClr>
                <a:schemeClr val="dk1"/>
              </a:buClr>
              <a:buSzPts val="1100"/>
              <a:buFont typeface="Arial"/>
              <a:buNone/>
            </a:pPr>
            <a:endParaRPr/>
          </a:p>
        </p:txBody>
      </p:sp>
      <p:sp>
        <p:nvSpPr>
          <p:cNvPr id="6545" name="Google Shape;6545;gde4c31428e_0_573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1"/>
        <p:cNvGrpSpPr/>
        <p:nvPr/>
      </p:nvGrpSpPr>
      <p:grpSpPr>
        <a:xfrm>
          <a:off x="0" y="0"/>
          <a:ext cx="0" cy="0"/>
          <a:chOff x="0" y="0"/>
          <a:chExt cx="0" cy="0"/>
        </a:xfrm>
      </p:grpSpPr>
      <p:sp>
        <p:nvSpPr>
          <p:cNvPr id="6552" name="Google Shape;6552;gde4c31428e_0_57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3" name="Google Shape;6553;gde4c31428e_0_573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before / after studies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4000"/>
              </a:lnSpc>
              <a:spcBef>
                <a:spcPts val="0"/>
              </a:spcBef>
              <a:spcAft>
                <a:spcPts val="0"/>
              </a:spcAft>
              <a:buNone/>
            </a:pPr>
            <a:r>
              <a:rPr lang="en-GB"/>
              <a:t>“You could do a before / after measure to see if you intervention has been successful“</a:t>
            </a:r>
            <a:endParaRPr/>
          </a:p>
          <a:p>
            <a:pPr marL="0" lvl="0" indent="0" algn="l" rtl="0">
              <a:lnSpc>
                <a:spcPct val="114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TIMINGS:</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b="1">
              <a:solidFill>
                <a:srgbClr val="00AEEF"/>
              </a:solidFill>
            </a:endParaRPr>
          </a:p>
          <a:p>
            <a:pPr marL="0" lvl="0" indent="0" algn="l" rtl="0">
              <a:lnSpc>
                <a:spcPct val="114000"/>
              </a:lnSpc>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235469" lvl="0" indent="0" algn="l" rtl="0">
              <a:spcBef>
                <a:spcPts val="0"/>
              </a:spcBef>
              <a:spcAft>
                <a:spcPts val="0"/>
              </a:spcAft>
              <a:buNone/>
            </a:pPr>
            <a:endParaRPr sz="1800">
              <a:latin typeface="Arial"/>
              <a:ea typeface="Arial"/>
              <a:cs typeface="Arial"/>
              <a:sym typeface="Arial"/>
            </a:endParaRPr>
          </a:p>
          <a:p>
            <a:pPr marL="235469" lvl="0" indent="0" algn="l" rtl="0">
              <a:spcBef>
                <a:spcPts val="0"/>
              </a:spcBef>
              <a:spcAft>
                <a:spcPts val="0"/>
              </a:spcAft>
              <a:buNone/>
            </a:pPr>
            <a:endParaRPr sz="1800">
              <a:latin typeface="Arial"/>
              <a:ea typeface="Arial"/>
              <a:cs typeface="Arial"/>
              <a:sym typeface="Arial"/>
            </a:endParaRPr>
          </a:p>
          <a:p>
            <a:pPr marL="235469" lvl="0" indent="0" algn="l" rtl="0">
              <a:spcBef>
                <a:spcPts val="0"/>
              </a:spcBef>
              <a:spcAft>
                <a:spcPts val="0"/>
              </a:spcAft>
              <a:buNone/>
            </a:pPr>
            <a:endParaRPr sz="1800" b="1">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6554" name="Google Shape;6554;gde4c31428e_0_573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7"/>
        <p:cNvGrpSpPr/>
        <p:nvPr/>
      </p:nvGrpSpPr>
      <p:grpSpPr>
        <a:xfrm>
          <a:off x="0" y="0"/>
          <a:ext cx="0" cy="0"/>
          <a:chOff x="0" y="0"/>
          <a:chExt cx="0" cy="0"/>
        </a:xfrm>
      </p:grpSpPr>
      <p:sp>
        <p:nvSpPr>
          <p:cNvPr id="6558" name="Google Shape;6558;gde4c31428e_0_57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9" name="Google Shape;6559;gde4c31428e_0_574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Illustrate the issues associated with a before / after experiment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“You could roll out the intervention to the top 20% of prescribing GPs and observe the differences.</a:t>
            </a:r>
            <a:endParaRPr/>
          </a:p>
          <a:p>
            <a:pPr marL="0" lvl="0" indent="0" algn="l" rtl="0">
              <a:spcBef>
                <a:spcPts val="0"/>
              </a:spcBef>
              <a:spcAft>
                <a:spcPts val="0"/>
              </a:spcAft>
              <a:buClr>
                <a:schemeClr val="dk1"/>
              </a:buClr>
              <a:buSzPts val="1100"/>
              <a:buFont typeface="Arial"/>
              <a:buNone/>
            </a:pPr>
            <a:r>
              <a:rPr lang="en-GB"/>
              <a:t>Can anyone see what might go wrong?</a:t>
            </a:r>
            <a:endParaRPr/>
          </a:p>
          <a:p>
            <a:pPr marL="0" lvl="0" indent="0" algn="l" rtl="0">
              <a:spcBef>
                <a:spcPts val="0"/>
              </a:spcBef>
              <a:spcAft>
                <a:spcPts val="0"/>
              </a:spcAft>
              <a:buClr>
                <a:schemeClr val="dk1"/>
              </a:buClr>
              <a:buSzPts val="1400"/>
              <a:buFont typeface="Arial"/>
              <a:buNone/>
            </a:pPr>
            <a:r>
              <a:rPr lang="en-GB"/>
              <a:t>What if </a:t>
            </a:r>
            <a:r>
              <a:rPr lang="en-GB" b="1">
                <a:solidFill>
                  <a:srgbClr val="FFAB40"/>
                </a:solidFill>
              </a:rPr>
              <a:t>something else happened </a:t>
            </a:r>
            <a:r>
              <a:rPr lang="en-GB"/>
              <a:t>in between? Was the reduction due to your campaign, or would the reduction have happened anyway because of high media coverage of an antibiotic resistant illness?”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6560" name="Google Shape;6560;gde4c31428e_0_574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4"/>
        <p:cNvGrpSpPr/>
        <p:nvPr/>
      </p:nvGrpSpPr>
      <p:grpSpPr>
        <a:xfrm>
          <a:off x="0" y="0"/>
          <a:ext cx="0" cy="0"/>
          <a:chOff x="0" y="0"/>
          <a:chExt cx="0" cy="0"/>
        </a:xfrm>
      </p:grpSpPr>
      <p:sp>
        <p:nvSpPr>
          <p:cNvPr id="6595" name="Google Shape;6595;gde4c31428e_0_57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6" name="Google Shape;6596;gde4c31428e_0_5779: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the concept of a control group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400"/>
              <a:buFont typeface="Arial"/>
              <a:buNone/>
            </a:pPr>
            <a:r>
              <a:rPr lang="en-GB"/>
              <a:t>“Having a control group can help you to determine the impact of your intervention.</a:t>
            </a:r>
            <a:endParaRPr/>
          </a:p>
          <a:p>
            <a:pPr marL="0" lvl="0" indent="0" algn="l" rtl="0">
              <a:spcBef>
                <a:spcPts val="0"/>
              </a:spcBef>
              <a:spcAft>
                <a:spcPts val="0"/>
              </a:spcAft>
              <a:buClr>
                <a:schemeClr val="dk1"/>
              </a:buClr>
              <a:buSzPts val="1400"/>
              <a:buFont typeface="Arial"/>
              <a:buNone/>
            </a:pPr>
            <a:r>
              <a:rPr lang="en-GB"/>
              <a:t>The control group doesn’t receive your interventions BUT both the control group and the treatment group are exposed to the same events so you can be more confident that the difference between these groups is due to the campaign.”</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6597" name="Google Shape;6597;gde4c31428e_0_5779: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5"/>
        <p:cNvGrpSpPr/>
        <p:nvPr/>
      </p:nvGrpSpPr>
      <p:grpSpPr>
        <a:xfrm>
          <a:off x="0" y="0"/>
          <a:ext cx="0" cy="0"/>
          <a:chOff x="0" y="0"/>
          <a:chExt cx="0" cy="0"/>
        </a:xfrm>
      </p:grpSpPr>
      <p:sp>
        <p:nvSpPr>
          <p:cNvPr id="5696" name="Google Shape;5696;gde4c31428e_0_49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7" name="Google Shape;5697;gde4c31428e_0_490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p>
          <a:p>
            <a:pPr marL="0" lvl="0" indent="0" algn="l" rtl="0">
              <a:spcBef>
                <a:spcPts val="0"/>
              </a:spcBef>
              <a:spcAft>
                <a:spcPts val="0"/>
              </a:spcAft>
              <a:buClr>
                <a:schemeClr val="dk1"/>
              </a:buClr>
              <a:buSzPts val="1100"/>
              <a:buFont typeface="Arial"/>
              <a:buNone/>
            </a:pPr>
            <a:r>
              <a:rPr lang="en-GB" dirty="0"/>
              <a:t>BI is not an alternative approach that’s trying to replace traditional policy tools</a:t>
            </a:r>
            <a:endParaRPr lang="en-GB" b="1" dirty="0">
              <a:solidFill>
                <a:srgbClr val="00AEEF"/>
              </a:solidFill>
            </a:endParaRPr>
          </a:p>
          <a:p>
            <a:pPr marL="0" lvl="0" indent="0" algn="l" rtl="0">
              <a:spcBef>
                <a:spcPts val="0"/>
              </a:spcBef>
              <a:spcAft>
                <a:spcPts val="0"/>
              </a:spcAft>
              <a:buClr>
                <a:schemeClr val="dk1"/>
              </a:buClr>
              <a:buSzPts val="1100"/>
              <a:buFont typeface="Arial"/>
              <a:buNone/>
            </a:pPr>
            <a:endParaRPr lang="en-GB"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a:t>
            </a:r>
          </a:p>
          <a:p>
            <a:pPr marL="0" lvl="0" indent="0" algn="l" rtl="0">
              <a:spcBef>
                <a:spcPts val="0"/>
              </a:spcBef>
              <a:spcAft>
                <a:spcPts val="0"/>
              </a:spcAft>
              <a:buClr>
                <a:schemeClr val="dk1"/>
              </a:buClr>
              <a:buSzPts val="1100"/>
              <a:buFont typeface="Arial"/>
              <a:buNone/>
            </a:pPr>
            <a:r>
              <a:rPr lang="en-GB" dirty="0"/>
              <a:t>“And BIT is not here to replace traditional policy tools - like regulations, incentives, and information provision. We are here to enrich these tools and to increase their effectiveness by with behavioural insights both when we improve existing services and when we build new ones. </a:t>
            </a:r>
          </a:p>
          <a:p>
            <a:pPr marL="0" lvl="0" indent="0" algn="l" rtl="0">
              <a:spcBef>
                <a:spcPts val="0"/>
              </a:spcBef>
              <a:spcAft>
                <a:spcPts val="0"/>
              </a:spcAft>
              <a:buClr>
                <a:schemeClr val="dk1"/>
              </a:buClr>
              <a:buSzPts val="1100"/>
              <a:buFont typeface="Arial"/>
              <a:buNone/>
            </a:pPr>
            <a:r>
              <a:rPr lang="en-GB" dirty="0"/>
              <a:t>For example, financial incentives for teachers are often found to be ineffective. However, one study in the U.S. found that giving teachers an upfront bonus at the start of the year increased their students’ maths test scores. The catch was that if their students did not improve, they would need to pay the money back at the end of the year. This intervention use the principle of loss aversion.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52232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9"/>
        <p:cNvGrpSpPr/>
        <p:nvPr/>
      </p:nvGrpSpPr>
      <p:grpSpPr>
        <a:xfrm>
          <a:off x="0" y="0"/>
          <a:ext cx="0" cy="0"/>
          <a:chOff x="0" y="0"/>
          <a:chExt cx="0" cy="0"/>
        </a:xfrm>
      </p:grpSpPr>
      <p:sp>
        <p:nvSpPr>
          <p:cNvPr id="6630" name="Google Shape;6630;gde4c31428e_0_58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1" name="Google Shape;6631;gde4c31428e_0_581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comparison studies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4000"/>
              </a:lnSpc>
              <a:spcBef>
                <a:spcPts val="0"/>
              </a:spcBef>
              <a:spcAft>
                <a:spcPts val="0"/>
              </a:spcAft>
              <a:buNone/>
            </a:pPr>
            <a:r>
              <a:rPr lang="en-GB"/>
              <a:t>“You compare different individuals and groups.</a:t>
            </a:r>
            <a:endParaRPr/>
          </a:p>
          <a:p>
            <a:pPr marL="0" lvl="0" indent="0" algn="l" rtl="0">
              <a:lnSpc>
                <a:spcPct val="114000"/>
              </a:lnSpc>
              <a:spcBef>
                <a:spcPts val="0"/>
              </a:spcBef>
              <a:spcAft>
                <a:spcPts val="0"/>
              </a:spcAft>
              <a:buClr>
                <a:schemeClr val="dk1"/>
              </a:buClr>
              <a:buSzPts val="1100"/>
              <a:buFont typeface="Arial"/>
              <a:buNone/>
            </a:pPr>
            <a:r>
              <a:rPr lang="en-GB"/>
              <a:t>I could give you the intervention and not give it to you and then see if it was effective. What might be an issue with this? </a:t>
            </a:r>
            <a:r>
              <a:rPr lang="en-GB" sz="1100"/>
              <a:t>How do we know that the groups aren’t also </a:t>
            </a:r>
            <a:r>
              <a:rPr lang="en-GB" sz="1100" b="1"/>
              <a:t>different in other important ways</a:t>
            </a:r>
            <a:r>
              <a:rPr lang="en-GB" sz="1100"/>
              <a:t>?</a:t>
            </a:r>
            <a:r>
              <a:rPr lang="en-GB"/>
              <a:t>”</a:t>
            </a:r>
            <a:endParaRPr/>
          </a:p>
          <a:p>
            <a:pPr marL="0" lvl="0" indent="0" algn="l" rtl="0">
              <a:lnSpc>
                <a:spcPct val="114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TIMINGS:</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b="1">
              <a:solidFill>
                <a:srgbClr val="00AEEF"/>
              </a:solidFill>
            </a:endParaRPr>
          </a:p>
          <a:p>
            <a:pPr marL="0" lvl="0" indent="0" algn="l" rtl="0">
              <a:spcBef>
                <a:spcPts val="0"/>
              </a:spcBef>
              <a:spcAft>
                <a:spcPts val="0"/>
              </a:spcAft>
              <a:buNone/>
            </a:pPr>
            <a:endParaRPr/>
          </a:p>
          <a:p>
            <a:pPr marL="235469" lvl="0" indent="0" algn="l" rtl="0">
              <a:spcBef>
                <a:spcPts val="0"/>
              </a:spcBef>
              <a:spcAft>
                <a:spcPts val="0"/>
              </a:spcAft>
              <a:buNone/>
            </a:pPr>
            <a:endParaRPr sz="1800" b="1">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6632" name="Google Shape;6632;gde4c31428e_0_581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5"/>
        <p:cNvGrpSpPr/>
        <p:nvPr/>
      </p:nvGrpSpPr>
      <p:grpSpPr>
        <a:xfrm>
          <a:off x="0" y="0"/>
          <a:ext cx="0" cy="0"/>
          <a:chOff x="0" y="0"/>
          <a:chExt cx="0" cy="0"/>
        </a:xfrm>
      </p:grpSpPr>
      <p:sp>
        <p:nvSpPr>
          <p:cNvPr id="6636" name="Google Shape;6636;gde4c31428e_0_58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7" name="Google Shape;6637;gde4c31428e_0_581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Introduce group comparison studies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Clr>
                <a:schemeClr val="dk1"/>
              </a:buClr>
              <a:buSzPts val="1400"/>
              <a:buFont typeface="Arial"/>
              <a:buNone/>
            </a:pPr>
            <a:r>
              <a:rPr lang="en-GB" dirty="0"/>
              <a:t>“When comparing a control group and a treatment group it’s essential that both groups start out the same.</a:t>
            </a:r>
            <a:endParaRPr dirty="0"/>
          </a:p>
          <a:p>
            <a:pPr marL="0" lvl="0" indent="0" algn="l" rtl="0">
              <a:spcBef>
                <a:spcPts val="0"/>
              </a:spcBef>
              <a:spcAft>
                <a:spcPts val="0"/>
              </a:spcAft>
              <a:buClr>
                <a:schemeClr val="dk1"/>
              </a:buClr>
              <a:buSzPts val="1400"/>
              <a:buFont typeface="Arial"/>
              <a:buNone/>
            </a:pPr>
            <a:r>
              <a:rPr lang="en-GB" dirty="0"/>
              <a:t>We could compare one GP practice with another but how can we be sure that the two groups aren’t different in important ways. </a:t>
            </a:r>
            <a:endParaRPr dirty="0"/>
          </a:p>
          <a:p>
            <a:pPr marL="0" lvl="0" indent="0" algn="l" rtl="0">
              <a:spcBef>
                <a:spcPts val="0"/>
              </a:spcBef>
              <a:spcAft>
                <a:spcPts val="0"/>
              </a:spcAft>
              <a:buClr>
                <a:schemeClr val="dk1"/>
              </a:buClr>
              <a:buSzPts val="1400"/>
              <a:buFont typeface="Arial"/>
              <a:buNone/>
            </a:pPr>
            <a:r>
              <a:rPr lang="en-GB" dirty="0"/>
              <a:t>For example what if we compared two groups - one group had 10 years experience as a GP and the other had 1. How could we be sure that the difference in experience was responsible for the outcome.”</a:t>
            </a:r>
            <a:endParaRPr b="1" dirty="0">
              <a:solidFill>
                <a:srgbClr val="00AEEF"/>
              </a:solidFill>
            </a:endParaRPr>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1 min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LINK:</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To next slide</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40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638" name="Google Shape;6638;gde4c31428e_0_581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1"/>
        <p:cNvGrpSpPr/>
        <p:nvPr/>
      </p:nvGrpSpPr>
      <p:grpSpPr>
        <a:xfrm>
          <a:off x="0" y="0"/>
          <a:ext cx="0" cy="0"/>
          <a:chOff x="0" y="0"/>
          <a:chExt cx="0" cy="0"/>
        </a:xfrm>
      </p:grpSpPr>
      <p:sp>
        <p:nvSpPr>
          <p:cNvPr id="6672" name="Google Shape;6672;gde4c31428e_0_58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3" name="Google Shape;6673;gde4c31428e_0_585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RCTs</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MESSAGES:</a:t>
            </a:r>
            <a:endParaRPr b="1">
              <a:solidFill>
                <a:srgbClr val="00AEEF"/>
              </a:solidFill>
            </a:endParaRPr>
          </a:p>
          <a:p>
            <a:pPr marL="457200" lvl="0" indent="-317500" algn="l" rtl="0">
              <a:spcBef>
                <a:spcPts val="0"/>
              </a:spcBef>
              <a:spcAft>
                <a:spcPts val="0"/>
              </a:spcAft>
              <a:buClr>
                <a:schemeClr val="dk1"/>
              </a:buClr>
              <a:buSzPts val="1400"/>
              <a:buChar char="●"/>
            </a:pPr>
            <a:r>
              <a:rPr lang="en-GB"/>
              <a:t>“Randomisation controlled trials or RCTs are an experimental method that protects against some of the concerns I’ve just highlighted.</a:t>
            </a:r>
            <a:endParaRPr/>
          </a:p>
          <a:p>
            <a:pPr marL="457200" lvl="0" indent="-317500" algn="l" rtl="0">
              <a:spcBef>
                <a:spcPts val="0"/>
              </a:spcBef>
              <a:spcAft>
                <a:spcPts val="0"/>
              </a:spcAft>
              <a:buClr>
                <a:schemeClr val="dk1"/>
              </a:buClr>
              <a:buSzPts val="1400"/>
              <a:buChar char="●"/>
            </a:pPr>
            <a:r>
              <a:rPr lang="en-GB"/>
              <a:t>At BIT we try to  tests the effect of our interventions through randomised controlled trials.</a:t>
            </a:r>
            <a:endParaRPr/>
          </a:p>
          <a:p>
            <a:pPr marL="457200" lvl="0" indent="-304800" algn="l" rtl="0">
              <a:spcBef>
                <a:spcPts val="0"/>
              </a:spcBef>
              <a:spcAft>
                <a:spcPts val="0"/>
              </a:spcAft>
              <a:buClr>
                <a:schemeClr val="dk1"/>
              </a:buClr>
              <a:buSzPts val="1200"/>
              <a:buFont typeface="Calibri"/>
              <a:buChar char="●"/>
            </a:pPr>
            <a:r>
              <a:rPr lang="en-GB"/>
              <a:t>Our remit at BIT has been to introduce them to policy making</a:t>
            </a:r>
            <a:endParaRPr/>
          </a:p>
          <a:p>
            <a:pPr marL="457200" lvl="0" indent="-304800" algn="l" rtl="0">
              <a:spcBef>
                <a:spcPts val="0"/>
              </a:spcBef>
              <a:spcAft>
                <a:spcPts val="0"/>
              </a:spcAft>
              <a:buClr>
                <a:schemeClr val="dk1"/>
              </a:buClr>
              <a:buSzPts val="1200"/>
              <a:buChar char="●"/>
            </a:pPr>
            <a:r>
              <a:rPr lang="en-GB"/>
              <a:t>RCTs are pretty simple and they allow us to be sure that the effect we see – in this case, the reduction in antibiotic prescriptions by doctors –</a:t>
            </a:r>
            <a:r>
              <a:rPr lang="en-GB" b="1"/>
              <a:t> is actually caused by the intervention</a:t>
            </a:r>
            <a:r>
              <a:rPr lang="en-GB"/>
              <a:t>, in this case the letter to GPs from the Chief Medical Officer outlining their prescription habits relative to their peers</a:t>
            </a:r>
            <a:endParaRPr/>
          </a:p>
          <a:p>
            <a:pPr marL="457200" lvl="0" indent="-304800" algn="l" rtl="0">
              <a:spcBef>
                <a:spcPts val="0"/>
              </a:spcBef>
              <a:spcAft>
                <a:spcPts val="0"/>
              </a:spcAft>
              <a:buClr>
                <a:schemeClr val="dk1"/>
              </a:buClr>
              <a:buSzPts val="1200"/>
              <a:buFont typeface="Calibri"/>
              <a:buChar char="●"/>
            </a:pPr>
            <a:r>
              <a:rPr lang="en-GB"/>
              <a:t>By walking through the stages of an RCT it is easy to understand how this works:”</a:t>
            </a:r>
            <a:endParaRPr/>
          </a:p>
          <a:p>
            <a:pPr marL="0" lvl="0" indent="0" algn="l" rtl="0">
              <a:lnSpc>
                <a:spcPct val="114000"/>
              </a:lnSpc>
              <a:spcBef>
                <a:spcPts val="0"/>
              </a:spcBef>
              <a:spcAft>
                <a:spcPts val="0"/>
              </a:spcAft>
              <a:buNone/>
            </a:pPr>
            <a:endParaRPr/>
          </a:p>
          <a:p>
            <a:pPr marL="0" lvl="0" indent="0" algn="l" rtl="0">
              <a:spcBef>
                <a:spcPts val="0"/>
              </a:spcBef>
              <a:spcAft>
                <a:spcPts val="0"/>
              </a:spcAft>
              <a:buNone/>
            </a:pPr>
            <a:r>
              <a:rPr lang="en-GB" b="1">
                <a:solidFill>
                  <a:srgbClr val="00AEEF"/>
                </a:solidFill>
              </a:rPr>
              <a:t>TIMINGS:</a:t>
            </a:r>
            <a:endParaRPr b="1">
              <a:solidFill>
                <a:srgbClr val="00AEEF"/>
              </a:solidFill>
            </a:endParaRPr>
          </a:p>
          <a:p>
            <a:pPr marL="0" lvl="0" indent="0" algn="l" rtl="0">
              <a:spcBef>
                <a:spcPts val="0"/>
              </a:spcBef>
              <a:spcAft>
                <a:spcPts val="0"/>
              </a:spcAft>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a:p>
            <a:pPr marL="235469" lvl="0" indent="0" algn="l" rtl="0">
              <a:spcBef>
                <a:spcPts val="0"/>
              </a:spcBef>
              <a:spcAft>
                <a:spcPts val="0"/>
              </a:spcAft>
              <a:buNone/>
            </a:pPr>
            <a:r>
              <a:rPr lang="en-GB" sz="1800">
                <a:latin typeface="Arial"/>
                <a:ea typeface="Arial"/>
                <a:cs typeface="Arial"/>
                <a:sym typeface="Arial"/>
              </a:rPr>
              <a:t>How do we know that the groups aren’t also </a:t>
            </a:r>
            <a:r>
              <a:rPr lang="en-GB" sz="1800" b="1">
                <a:latin typeface="Arial"/>
                <a:ea typeface="Arial"/>
                <a:cs typeface="Arial"/>
                <a:sym typeface="Arial"/>
              </a:rPr>
              <a:t>different in other important ways</a:t>
            </a:r>
            <a:r>
              <a:rPr lang="en-GB" sz="1800">
                <a:latin typeface="Arial"/>
                <a:ea typeface="Arial"/>
                <a:cs typeface="Arial"/>
                <a:sym typeface="Arial"/>
              </a:rPr>
              <a:t>?</a:t>
            </a:r>
            <a:endParaRPr sz="1800">
              <a:latin typeface="Arial"/>
              <a:ea typeface="Arial"/>
              <a:cs typeface="Arial"/>
              <a:sym typeface="Arial"/>
            </a:endParaRPr>
          </a:p>
          <a:p>
            <a:pPr marL="235469" lvl="0" indent="0" algn="l" rtl="0">
              <a:spcBef>
                <a:spcPts val="0"/>
              </a:spcBef>
              <a:spcAft>
                <a:spcPts val="0"/>
              </a:spcAft>
              <a:buNone/>
            </a:pPr>
            <a:endParaRPr sz="1800" b="1">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6674" name="Google Shape;6674;gde4c31428e_0_585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7"/>
        <p:cNvGrpSpPr/>
        <p:nvPr/>
      </p:nvGrpSpPr>
      <p:grpSpPr>
        <a:xfrm>
          <a:off x="0" y="0"/>
          <a:ext cx="0" cy="0"/>
          <a:chOff x="0" y="0"/>
          <a:chExt cx="0" cy="0"/>
        </a:xfrm>
      </p:grpSpPr>
      <p:sp>
        <p:nvSpPr>
          <p:cNvPr id="6678" name="Google Shape;6678;gde4c31428e_0_5858: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the concept of a sample and spillover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KEY MESSAGE:</a:t>
            </a:r>
            <a:endParaRPr/>
          </a:p>
          <a:p>
            <a:pPr marL="457200" lvl="0" indent="-304800" algn="l" rtl="0">
              <a:lnSpc>
                <a:spcPct val="100000"/>
              </a:lnSpc>
              <a:spcBef>
                <a:spcPts val="400"/>
              </a:spcBef>
              <a:spcAft>
                <a:spcPts val="0"/>
              </a:spcAft>
              <a:buClr>
                <a:schemeClr val="dk1"/>
              </a:buClr>
              <a:buSzPts val="1200"/>
              <a:buFont typeface="Calibri"/>
              <a:buChar char="●"/>
            </a:pPr>
            <a:r>
              <a:rPr lang="en-GB"/>
              <a:t>“We start by determining our sample </a:t>
            </a:r>
            <a:endParaRPr/>
          </a:p>
          <a:p>
            <a:pPr marL="457200" lvl="0" indent="-304800" algn="l" rtl="0">
              <a:lnSpc>
                <a:spcPct val="100000"/>
              </a:lnSpc>
              <a:spcBef>
                <a:spcPts val="0"/>
              </a:spcBef>
              <a:spcAft>
                <a:spcPts val="0"/>
              </a:spcAft>
              <a:buClr>
                <a:schemeClr val="dk1"/>
              </a:buClr>
              <a:buSzPts val="1200"/>
              <a:buFont typeface="Calibri"/>
              <a:buChar char="●"/>
            </a:pPr>
            <a:r>
              <a:rPr lang="en-GB"/>
              <a:t>In this case our sample was with all GP practices who were in the top 20% in terms of antibiotic prescriptions.</a:t>
            </a:r>
            <a:endParaRPr/>
          </a:p>
          <a:p>
            <a:pPr marL="457200" lvl="0" indent="-304800" algn="l" rtl="0">
              <a:spcBef>
                <a:spcPts val="0"/>
              </a:spcBef>
              <a:spcAft>
                <a:spcPts val="0"/>
              </a:spcAft>
              <a:buClr>
                <a:schemeClr val="dk1"/>
              </a:buClr>
              <a:buSzPts val="1200"/>
              <a:buChar char="●"/>
            </a:pPr>
            <a:r>
              <a:rPr lang="en-GB"/>
              <a:t>It is critical to the experiment design that the control group does not hear anything about the letter.</a:t>
            </a:r>
            <a:endParaRPr/>
          </a:p>
          <a:p>
            <a:pPr marL="457200" lvl="0" indent="-304800" algn="l" rtl="0">
              <a:spcBef>
                <a:spcPts val="0"/>
              </a:spcBef>
              <a:spcAft>
                <a:spcPts val="0"/>
              </a:spcAft>
              <a:buClr>
                <a:schemeClr val="dk1"/>
              </a:buClr>
              <a:buSzPts val="1200"/>
              <a:buChar char="●"/>
            </a:pPr>
            <a:r>
              <a:rPr lang="en-GB"/>
              <a:t> Randomisation is easy to do but hard to maintain. Contamination / spillover happens when the control group receive treatment.</a:t>
            </a:r>
            <a:endParaRPr/>
          </a:p>
          <a:p>
            <a:pPr marL="457200" lvl="0" indent="-304800" algn="l" rtl="0">
              <a:spcBef>
                <a:spcPts val="0"/>
              </a:spcBef>
              <a:spcAft>
                <a:spcPts val="0"/>
              </a:spcAft>
              <a:buClr>
                <a:schemeClr val="dk1"/>
              </a:buClr>
              <a:buSzPts val="1200"/>
              <a:buChar char="●"/>
            </a:pPr>
            <a:r>
              <a:rPr lang="en-GB"/>
              <a:t>If this happens then we can’t be certain if the intervention worked and by how much.</a:t>
            </a:r>
            <a:endParaRPr/>
          </a:p>
          <a:p>
            <a:pPr marL="457200" lvl="0" indent="-304800" algn="l" rtl="0">
              <a:spcBef>
                <a:spcPts val="0"/>
              </a:spcBef>
              <a:spcAft>
                <a:spcPts val="0"/>
              </a:spcAft>
              <a:buClr>
                <a:schemeClr val="dk1"/>
              </a:buClr>
              <a:buSzPts val="1200"/>
              <a:buChar char="●"/>
            </a:pPr>
            <a:r>
              <a:rPr lang="en-GB"/>
              <a:t>This is why we designed the experiment at the GP practice level. If we had some GPs in a practice receiving the letter and some not, it’s likely they would talk to one another and if the control group heard about the letter they might change their antibiotic prescription behaviours.”</a:t>
            </a:r>
            <a:endParaRPr/>
          </a:p>
          <a:p>
            <a:pPr marL="45720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a:p>
            <a:pPr marL="0" lvl="0" indent="0" algn="l" rtl="0">
              <a:spcBef>
                <a:spcPts val="0"/>
              </a:spcBef>
              <a:spcAft>
                <a:spcPts val="0"/>
              </a:spcAft>
              <a:buNone/>
            </a:pPr>
            <a:endParaRPr/>
          </a:p>
          <a:p>
            <a:pPr marL="0" lvl="0" indent="0" algn="l" rtl="0">
              <a:lnSpc>
                <a:spcPct val="115000"/>
              </a:lnSpc>
              <a:spcBef>
                <a:spcPts val="400"/>
              </a:spcBef>
              <a:spcAft>
                <a:spcPts val="0"/>
              </a:spcAft>
              <a:buNone/>
            </a:pPr>
            <a:endParaRPr/>
          </a:p>
          <a:p>
            <a:pPr marL="457200" lvl="0" indent="0" algn="l" rtl="0">
              <a:lnSpc>
                <a:spcPct val="115000"/>
              </a:lnSpc>
              <a:spcBef>
                <a:spcPts val="400"/>
              </a:spcBef>
              <a:spcAft>
                <a:spcPts val="0"/>
              </a:spcAft>
              <a:buNone/>
            </a:pPr>
            <a:endParaRPr/>
          </a:p>
          <a:p>
            <a:pPr marL="0" lvl="0" indent="0" algn="l" rtl="0">
              <a:spcBef>
                <a:spcPts val="0"/>
              </a:spcBef>
              <a:spcAft>
                <a:spcPts val="0"/>
              </a:spcAft>
              <a:buNone/>
            </a:pPr>
            <a:endParaRPr/>
          </a:p>
        </p:txBody>
      </p:sp>
      <p:sp>
        <p:nvSpPr>
          <p:cNvPr id="6679" name="Google Shape;6679;gde4c31428e_0_58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2"/>
        <p:cNvGrpSpPr/>
        <p:nvPr/>
      </p:nvGrpSpPr>
      <p:grpSpPr>
        <a:xfrm>
          <a:off x="0" y="0"/>
          <a:ext cx="0" cy="0"/>
          <a:chOff x="0" y="0"/>
          <a:chExt cx="0" cy="0"/>
        </a:xfrm>
      </p:grpSpPr>
      <p:sp>
        <p:nvSpPr>
          <p:cNvPr id="6693" name="Google Shape;6693;gde4c31428e_0_587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concept of </a:t>
            </a:r>
            <a:r>
              <a:rPr lang="en-GB" b="1"/>
              <a:t>randomisation</a:t>
            </a:r>
            <a:endParaRPr b="1"/>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457200" lvl="0" indent="-304800" algn="l" rtl="0">
              <a:lnSpc>
                <a:spcPct val="100000"/>
              </a:lnSpc>
              <a:spcBef>
                <a:spcPts val="0"/>
              </a:spcBef>
              <a:spcAft>
                <a:spcPts val="0"/>
              </a:spcAft>
              <a:buClr>
                <a:schemeClr val="dk1"/>
              </a:buClr>
              <a:buSzPts val="1200"/>
              <a:buChar char="●"/>
            </a:pPr>
            <a:r>
              <a:rPr lang="en-GB"/>
              <a:t>“We divided them in two groups completely at random - like tossing a coin. </a:t>
            </a:r>
            <a:endParaRPr/>
          </a:p>
          <a:p>
            <a:pPr marL="457200" lvl="0" indent="-304800" algn="l" rtl="0">
              <a:lnSpc>
                <a:spcPct val="100000"/>
              </a:lnSpc>
              <a:spcBef>
                <a:spcPts val="0"/>
              </a:spcBef>
              <a:spcAft>
                <a:spcPts val="0"/>
              </a:spcAft>
              <a:buClr>
                <a:schemeClr val="dk1"/>
              </a:buClr>
              <a:buSzPts val="1200"/>
              <a:buFont typeface="Calibri"/>
              <a:buChar char="●"/>
            </a:pPr>
            <a:r>
              <a:rPr lang="en-GB"/>
              <a:t>There are many ways you could split them in half; name, location, years of practice etc.… Let’s say you chose years of practice; it would be impossible to say at the end whether your letter caused any difference you see or whether having more years of practice caused the difference in responses. </a:t>
            </a:r>
            <a:endParaRPr/>
          </a:p>
          <a:p>
            <a:pPr marL="457200" lvl="0" indent="-304800" algn="l" rtl="0">
              <a:lnSpc>
                <a:spcPct val="100000"/>
              </a:lnSpc>
              <a:spcBef>
                <a:spcPts val="0"/>
              </a:spcBef>
              <a:spcAft>
                <a:spcPts val="0"/>
              </a:spcAft>
              <a:buClr>
                <a:schemeClr val="dk1"/>
              </a:buClr>
              <a:buSzPts val="1200"/>
              <a:buChar char="●"/>
            </a:pPr>
            <a:r>
              <a:rPr lang="en-GB"/>
              <a:t>To avoid problems like this, </a:t>
            </a:r>
            <a:r>
              <a:rPr lang="en-GB" b="1"/>
              <a:t>we assign people to their group at random using a computer.</a:t>
            </a:r>
            <a:r>
              <a:rPr lang="en-GB"/>
              <a:t> Everyone has different reasons they over prescribe antibiotics which predict whether they will reduce prescriptions once they get the letter.</a:t>
            </a:r>
            <a:endParaRPr/>
          </a:p>
          <a:p>
            <a:pPr marL="457200" lvl="0" indent="-304800" algn="l" rtl="0">
              <a:lnSpc>
                <a:spcPct val="100000"/>
              </a:lnSpc>
              <a:spcBef>
                <a:spcPts val="0"/>
              </a:spcBef>
              <a:spcAft>
                <a:spcPts val="0"/>
              </a:spcAft>
              <a:buClr>
                <a:schemeClr val="dk1"/>
              </a:buClr>
              <a:buSzPts val="1200"/>
              <a:buFont typeface="Calibri"/>
              <a:buChar char="●"/>
            </a:pPr>
            <a:r>
              <a:rPr lang="en-GB"/>
              <a:t>By assigning at random all those people, with all their reasons, have a 50/50 chance of being assigned to either group. </a:t>
            </a:r>
            <a:endParaRPr/>
          </a:p>
          <a:p>
            <a:pPr marL="457200" lvl="0" indent="-304800" algn="l" rtl="0">
              <a:lnSpc>
                <a:spcPct val="100000"/>
              </a:lnSpc>
              <a:spcBef>
                <a:spcPts val="0"/>
              </a:spcBef>
              <a:spcAft>
                <a:spcPts val="0"/>
              </a:spcAft>
              <a:buClr>
                <a:schemeClr val="dk1"/>
              </a:buClr>
              <a:buSzPts val="1200"/>
              <a:buChar char="●"/>
            </a:pPr>
            <a:r>
              <a:rPr lang="en-GB"/>
              <a:t>With a large enough sample this means the two </a:t>
            </a:r>
            <a:r>
              <a:rPr lang="en-GB" b="1"/>
              <a:t>groups will turn out balanced</a:t>
            </a:r>
            <a:r>
              <a:rPr lang="en-GB"/>
              <a:t> on all those reasons people may or may not reduce prescriptions - later we’ll look at how to ensure groups are balanced.</a:t>
            </a:r>
            <a:endParaRPr/>
          </a:p>
          <a:p>
            <a:pPr marL="457200" lvl="0" indent="-304800" algn="l" rtl="0">
              <a:lnSpc>
                <a:spcPct val="100000"/>
              </a:lnSpc>
              <a:spcBef>
                <a:spcPts val="0"/>
              </a:spcBef>
              <a:spcAft>
                <a:spcPts val="0"/>
              </a:spcAft>
              <a:buClr>
                <a:schemeClr val="dk1"/>
              </a:buClr>
              <a:buSzPts val="1200"/>
              <a:buFont typeface="Calibri"/>
              <a:buChar char="●"/>
            </a:pPr>
            <a:r>
              <a:rPr lang="en-GB" b="1"/>
              <a:t>This means the only difference is the letter they receive.”</a:t>
            </a:r>
            <a:endParaRPr b="1"/>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p:txBody>
      </p:sp>
      <p:sp>
        <p:nvSpPr>
          <p:cNvPr id="6694" name="Google Shape;6694;gde4c31428e_0_58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1"/>
        <p:cNvGrpSpPr/>
        <p:nvPr/>
      </p:nvGrpSpPr>
      <p:grpSpPr>
        <a:xfrm>
          <a:off x="0" y="0"/>
          <a:ext cx="0" cy="0"/>
          <a:chOff x="0" y="0"/>
          <a:chExt cx="0" cy="0"/>
        </a:xfrm>
      </p:grpSpPr>
      <p:sp>
        <p:nvSpPr>
          <p:cNvPr id="6762" name="Google Shape;6762;gde4c31428e_0_594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concept of </a:t>
            </a:r>
            <a:r>
              <a:rPr lang="en-GB" b="1"/>
              <a:t>treatment group</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457200" lvl="0" indent="-304800" algn="l" rtl="0">
              <a:lnSpc>
                <a:spcPct val="100000"/>
              </a:lnSpc>
              <a:spcBef>
                <a:spcPts val="0"/>
              </a:spcBef>
              <a:spcAft>
                <a:spcPts val="0"/>
              </a:spcAft>
              <a:buSzPts val="1200"/>
              <a:buFont typeface="Calibri"/>
              <a:buChar char="●"/>
            </a:pPr>
            <a:r>
              <a:rPr lang="en-GB"/>
              <a:t>“So we have our 2 groups assigned at random.</a:t>
            </a:r>
            <a:endParaRPr/>
          </a:p>
          <a:p>
            <a:pPr marL="457200" lvl="0" indent="-304800" algn="l" rtl="0">
              <a:lnSpc>
                <a:spcPct val="100000"/>
              </a:lnSpc>
              <a:spcBef>
                <a:spcPts val="0"/>
              </a:spcBef>
              <a:spcAft>
                <a:spcPts val="0"/>
              </a:spcAft>
              <a:buSzPts val="1200"/>
              <a:buFont typeface="Calibri"/>
              <a:buChar char="●"/>
            </a:pPr>
            <a:r>
              <a:rPr lang="en-GB"/>
              <a:t>The treatment group  receives the letter.” </a:t>
            </a:r>
            <a:endParaRPr>
              <a:highlight>
                <a:schemeClr val="lt1"/>
              </a:highlight>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400"/>
              </a:spcBef>
              <a:spcAft>
                <a:spcPts val="0"/>
              </a:spcAft>
              <a:buNone/>
            </a:pPr>
            <a:endParaRPr>
              <a:solidFill>
                <a:srgbClr val="000000"/>
              </a:solidFill>
              <a:highlight>
                <a:srgbClr val="FFFFFF"/>
              </a:highlight>
            </a:endParaRPr>
          </a:p>
          <a:p>
            <a:pPr marL="457200" lvl="0" indent="0" algn="l" rtl="0">
              <a:lnSpc>
                <a:spcPct val="115000"/>
              </a:lnSpc>
              <a:spcBef>
                <a:spcPts val="40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6763" name="Google Shape;6763;gde4c31428e_0_59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8"/>
        <p:cNvGrpSpPr/>
        <p:nvPr/>
      </p:nvGrpSpPr>
      <p:grpSpPr>
        <a:xfrm>
          <a:off x="0" y="0"/>
          <a:ext cx="0" cy="0"/>
          <a:chOff x="0" y="0"/>
          <a:chExt cx="0" cy="0"/>
        </a:xfrm>
      </p:grpSpPr>
      <p:sp>
        <p:nvSpPr>
          <p:cNvPr id="6829" name="Google Shape;6829;gde4c31428e_0_600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concept of </a:t>
            </a:r>
            <a:r>
              <a:rPr lang="en-GB" b="1"/>
              <a:t>control group</a:t>
            </a:r>
            <a:endParaRPr b="1"/>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457200" lvl="0" indent="-317500" algn="l" rtl="0">
              <a:spcBef>
                <a:spcPts val="0"/>
              </a:spcBef>
              <a:spcAft>
                <a:spcPts val="0"/>
              </a:spcAft>
              <a:buSzPts val="1400"/>
              <a:buChar char="●"/>
            </a:pPr>
            <a:r>
              <a:rPr lang="en-GB"/>
              <a:t>“The other group does not receive the letter. The group that does not is the ‘control’ group.”</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None/>
            </a:pPr>
            <a:endParaRPr/>
          </a:p>
        </p:txBody>
      </p:sp>
      <p:sp>
        <p:nvSpPr>
          <p:cNvPr id="6830" name="Google Shape;6830;gde4c31428e_0_60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4"/>
        <p:cNvGrpSpPr/>
        <p:nvPr/>
      </p:nvGrpSpPr>
      <p:grpSpPr>
        <a:xfrm>
          <a:off x="0" y="0"/>
          <a:ext cx="0" cy="0"/>
          <a:chOff x="0" y="0"/>
          <a:chExt cx="0" cy="0"/>
        </a:xfrm>
      </p:grpSpPr>
      <p:sp>
        <p:nvSpPr>
          <p:cNvPr id="6965" name="Google Shape;6965;gde4c31428e_0_614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the concept spillover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KEY MESSAGE:</a:t>
            </a:r>
            <a:endParaRPr/>
          </a:p>
          <a:p>
            <a:pPr marL="457200" lvl="0" indent="-317500" algn="l" rtl="0">
              <a:spcBef>
                <a:spcPts val="0"/>
              </a:spcBef>
              <a:spcAft>
                <a:spcPts val="0"/>
              </a:spcAft>
              <a:buClr>
                <a:schemeClr val="dk1"/>
              </a:buClr>
              <a:buSzPts val="1400"/>
              <a:buChar char="●"/>
            </a:pPr>
            <a:r>
              <a:rPr lang="en-GB"/>
              <a:t>“It is critical to the experiment design that the control group does not hear anything about the letter.</a:t>
            </a:r>
            <a:endParaRPr/>
          </a:p>
          <a:p>
            <a:pPr marL="457200" lvl="0" indent="-317500" algn="l" rtl="0">
              <a:spcBef>
                <a:spcPts val="0"/>
              </a:spcBef>
              <a:spcAft>
                <a:spcPts val="0"/>
              </a:spcAft>
              <a:buClr>
                <a:schemeClr val="dk1"/>
              </a:buClr>
              <a:buSzPts val="1400"/>
              <a:buChar char="●"/>
            </a:pPr>
            <a:r>
              <a:rPr lang="en-GB"/>
              <a:t>Randomisation is easy to do but hard to maintain. Contamination / spillover happens when the control group receive treatment.</a:t>
            </a:r>
            <a:endParaRPr/>
          </a:p>
          <a:p>
            <a:pPr marL="457200" lvl="0" indent="-317500" algn="l" rtl="0">
              <a:spcBef>
                <a:spcPts val="0"/>
              </a:spcBef>
              <a:spcAft>
                <a:spcPts val="0"/>
              </a:spcAft>
              <a:buClr>
                <a:schemeClr val="dk1"/>
              </a:buClr>
              <a:buSzPts val="1400"/>
              <a:buChar char="●"/>
            </a:pPr>
            <a:r>
              <a:rPr lang="en-GB"/>
              <a:t>If this happens then we can’t be certain if the intervention worked and by how much.</a:t>
            </a:r>
            <a:endParaRPr/>
          </a:p>
          <a:p>
            <a:pPr marL="457200" lvl="0" indent="-317500" algn="l" rtl="0">
              <a:spcBef>
                <a:spcPts val="0"/>
              </a:spcBef>
              <a:spcAft>
                <a:spcPts val="0"/>
              </a:spcAft>
              <a:buClr>
                <a:schemeClr val="dk1"/>
              </a:buClr>
              <a:buSzPts val="1400"/>
              <a:buChar char="●"/>
            </a:pPr>
            <a:r>
              <a:rPr lang="en-GB"/>
              <a:t>This is why we designed the experiment at the GP practice level. If we had some GPs in a practice receiving the letter and some not, it’s likely they would talk to one another and if the control group heard about the letter they might change their antibiotic prescription behaviours.”</a:t>
            </a:r>
            <a:endParaRPr b="1">
              <a:solidFill>
                <a:srgbClr val="00AEEF"/>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a:p>
            <a:pPr marL="0" lvl="0" indent="0" algn="l" rtl="0">
              <a:spcBef>
                <a:spcPts val="0"/>
              </a:spcBef>
              <a:spcAft>
                <a:spcPts val="0"/>
              </a:spcAft>
              <a:buNone/>
            </a:pPr>
            <a:endParaRPr/>
          </a:p>
          <a:p>
            <a:pPr marL="0" lvl="0" indent="0" algn="l" rtl="0">
              <a:lnSpc>
                <a:spcPct val="115000"/>
              </a:lnSpc>
              <a:spcBef>
                <a:spcPts val="400"/>
              </a:spcBef>
              <a:spcAft>
                <a:spcPts val="0"/>
              </a:spcAft>
              <a:buNone/>
            </a:pPr>
            <a:endParaRPr/>
          </a:p>
          <a:p>
            <a:pPr marL="457200" lvl="0" indent="0" algn="l" rtl="0">
              <a:lnSpc>
                <a:spcPct val="115000"/>
              </a:lnSpc>
              <a:spcBef>
                <a:spcPts val="400"/>
              </a:spcBef>
              <a:spcAft>
                <a:spcPts val="0"/>
              </a:spcAft>
              <a:buNone/>
            </a:pPr>
            <a:endParaRPr/>
          </a:p>
          <a:p>
            <a:pPr marL="0" lvl="0" indent="0" algn="l" rtl="0">
              <a:spcBef>
                <a:spcPts val="0"/>
              </a:spcBef>
              <a:spcAft>
                <a:spcPts val="0"/>
              </a:spcAft>
              <a:buNone/>
            </a:pPr>
            <a:endParaRPr/>
          </a:p>
        </p:txBody>
      </p:sp>
      <p:sp>
        <p:nvSpPr>
          <p:cNvPr id="6966" name="Google Shape;6966;gde4c31428e_0_6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7"/>
        <p:cNvGrpSpPr/>
        <p:nvPr/>
      </p:nvGrpSpPr>
      <p:grpSpPr>
        <a:xfrm>
          <a:off x="0" y="0"/>
          <a:ext cx="0" cy="0"/>
          <a:chOff x="0" y="0"/>
          <a:chExt cx="0" cy="0"/>
        </a:xfrm>
      </p:grpSpPr>
      <p:sp>
        <p:nvSpPr>
          <p:cNvPr id="6988" name="Google Shape;6988;gde4c31428e_0_616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concept of </a:t>
            </a:r>
            <a:r>
              <a:rPr lang="en-GB" b="1"/>
              <a:t>treatment group</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solidFill>
                  <a:srgbClr val="00AEEF"/>
                </a:solidFill>
              </a:rPr>
              <a:t>KEY MESSAGE:</a:t>
            </a:r>
            <a:endParaRPr/>
          </a:p>
          <a:p>
            <a:pPr marL="457200" lvl="0" indent="-304800" algn="l" rtl="0">
              <a:lnSpc>
                <a:spcPct val="100000"/>
              </a:lnSpc>
              <a:spcBef>
                <a:spcPts val="0"/>
              </a:spcBef>
              <a:spcAft>
                <a:spcPts val="0"/>
              </a:spcAft>
              <a:buSzPts val="1200"/>
              <a:buFont typeface="Calibri"/>
              <a:buChar char="●"/>
            </a:pPr>
            <a:r>
              <a:rPr lang="en-GB"/>
              <a:t>“Then we compare the two groups.</a:t>
            </a:r>
            <a:endParaRPr/>
          </a:p>
          <a:p>
            <a:pPr marL="457200" lvl="0" indent="-304800" algn="l" rtl="0">
              <a:lnSpc>
                <a:spcPct val="100000"/>
              </a:lnSpc>
              <a:spcBef>
                <a:spcPts val="0"/>
              </a:spcBef>
              <a:spcAft>
                <a:spcPts val="0"/>
              </a:spcAft>
              <a:buSzPts val="1200"/>
              <a:buFont typeface="Calibri"/>
              <a:buChar char="●"/>
            </a:pPr>
            <a:r>
              <a:rPr lang="en-GB"/>
              <a:t>If we observe a difference, we are confident that this difference was</a:t>
            </a:r>
            <a:r>
              <a:rPr lang="en-GB" b="1"/>
              <a:t> caused by the intervention</a:t>
            </a:r>
            <a:endParaRPr b="1"/>
          </a:p>
          <a:p>
            <a:pPr marL="457200" lvl="0" indent="-304800" algn="l" rtl="0">
              <a:lnSpc>
                <a:spcPct val="100000"/>
              </a:lnSpc>
              <a:spcBef>
                <a:spcPts val="0"/>
              </a:spcBef>
              <a:spcAft>
                <a:spcPts val="0"/>
              </a:spcAft>
              <a:buSzPts val="1200"/>
              <a:buFont typeface="Calibri"/>
              <a:buChar char="●"/>
            </a:pPr>
            <a:r>
              <a:rPr lang="en-GB"/>
              <a:t>This is because the only systematic difference between the two groups was whether or not they were exposed to the treatment.”</a:t>
            </a:r>
            <a:endParaRPr>
              <a:highlight>
                <a:schemeClr val="lt1"/>
              </a:highlight>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2  min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400"/>
              </a:spcBef>
              <a:spcAft>
                <a:spcPts val="0"/>
              </a:spcAft>
              <a:buNone/>
            </a:pPr>
            <a:endParaRPr>
              <a:solidFill>
                <a:srgbClr val="000000"/>
              </a:solidFill>
              <a:highlight>
                <a:srgbClr val="FFFFFF"/>
              </a:highlight>
            </a:endParaRPr>
          </a:p>
          <a:p>
            <a:pPr marL="457200" lvl="0" indent="0" algn="l" rtl="0">
              <a:lnSpc>
                <a:spcPct val="115000"/>
              </a:lnSpc>
              <a:spcBef>
                <a:spcPts val="40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6989" name="Google Shape;6989;gde4c31428e_0_6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2"/>
        <p:cNvGrpSpPr/>
        <p:nvPr/>
      </p:nvGrpSpPr>
      <p:grpSpPr>
        <a:xfrm>
          <a:off x="0" y="0"/>
          <a:ext cx="0" cy="0"/>
          <a:chOff x="0" y="0"/>
          <a:chExt cx="0" cy="0"/>
        </a:xfrm>
      </p:grpSpPr>
      <p:sp>
        <p:nvSpPr>
          <p:cNvPr id="7053" name="Google Shape;7053;gde4c31428e_0_622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Reveal of the result of the RCT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highlight>
                  <a:schemeClr val="lt1"/>
                </a:highlight>
              </a:rPr>
              <a:t>“The primary outcome measure was the rate of antibiotic items dispensed per 1000 population</a:t>
            </a:r>
            <a:endParaRPr>
              <a:highlight>
                <a:schemeClr val="lt1"/>
              </a:highlight>
            </a:endParaRPr>
          </a:p>
          <a:p>
            <a:pPr marL="0" lvl="0" indent="0" algn="l" rtl="0">
              <a:spcBef>
                <a:spcPts val="0"/>
              </a:spcBef>
              <a:spcAft>
                <a:spcPts val="0"/>
              </a:spcAft>
              <a:buClr>
                <a:schemeClr val="dk1"/>
              </a:buClr>
              <a:buSzPts val="1100"/>
              <a:buFont typeface="Arial"/>
              <a:buNone/>
            </a:pPr>
            <a:r>
              <a:rPr lang="en-GB"/>
              <a:t>This line graph shows the antibiotic prescription rate among the practices that did </a:t>
            </a:r>
            <a:r>
              <a:rPr lang="en-GB" u="sng"/>
              <a:t>not</a:t>
            </a:r>
            <a:r>
              <a:rPr lang="en-GB"/>
              <a:t> receive our letter over the 6 months study. Blue is the control group.</a:t>
            </a:r>
            <a:r>
              <a:rPr lang="en-GB">
                <a:solidFill>
                  <a:srgbClr val="222222"/>
                </a:solidFill>
                <a:highlight>
                  <a:schemeClr val="lt1"/>
                </a:highlight>
              </a:rPr>
              <a:t>”</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solidFill>
                <a:srgbClr val="222222"/>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solidFill>
                <a:srgbClr val="000000"/>
              </a:solidFill>
            </a:endParaRPr>
          </a:p>
          <a:p>
            <a:pPr marL="0" lvl="0" indent="0" algn="l" rtl="0">
              <a:spcBef>
                <a:spcPts val="0"/>
              </a:spcBef>
              <a:spcAft>
                <a:spcPts val="0"/>
              </a:spcAft>
              <a:buClr>
                <a:schemeClr val="dk1"/>
              </a:buClr>
              <a:buSzPts val="1100"/>
              <a:buFont typeface="Arial"/>
              <a:buNone/>
            </a:pPr>
            <a:r>
              <a:rPr lang="en-GB" b="1">
                <a:solidFill>
                  <a:srgbClr val="00AEEF"/>
                </a:solidFill>
              </a:rPr>
              <a:t>RESOURCE</a:t>
            </a:r>
            <a:endParaRPr b="1">
              <a:solidFill>
                <a:srgbClr val="00AEEF"/>
              </a:solidFill>
            </a:endParaRPr>
          </a:p>
          <a:p>
            <a:pPr marL="0" lvl="0" indent="0" algn="l" rtl="0">
              <a:spcBef>
                <a:spcPts val="0"/>
              </a:spcBef>
              <a:spcAft>
                <a:spcPts val="0"/>
              </a:spcAft>
              <a:buClr>
                <a:schemeClr val="dk1"/>
              </a:buClr>
              <a:buSzPts val="1100"/>
              <a:buFont typeface="Arial"/>
              <a:buNone/>
            </a:pPr>
            <a:r>
              <a:rPr lang="en-GB"/>
              <a:t>Link to </a:t>
            </a:r>
            <a:r>
              <a:rPr lang="en-GB" u="sng">
                <a:solidFill>
                  <a:schemeClr val="hlink"/>
                </a:solidFill>
                <a:hlinkClick r:id="rId3"/>
              </a:rPr>
              <a:t>Provision of social norm feedback to high prescribers of antibiotics in GP</a:t>
            </a:r>
            <a:r>
              <a:rPr lang="en-GB"/>
              <a:t> </a:t>
            </a:r>
            <a:endParaRPr>
              <a:solidFill>
                <a:srgbClr val="000000"/>
              </a:solidFill>
            </a:endParaRPr>
          </a:p>
        </p:txBody>
      </p:sp>
      <p:sp>
        <p:nvSpPr>
          <p:cNvPr id="7054" name="Google Shape;7054;gde4c31428e_0_62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8"/>
        <p:cNvGrpSpPr/>
        <p:nvPr/>
      </p:nvGrpSpPr>
      <p:grpSpPr>
        <a:xfrm>
          <a:off x="0" y="0"/>
          <a:ext cx="0" cy="0"/>
          <a:chOff x="0" y="0"/>
          <a:chExt cx="0" cy="0"/>
        </a:xfrm>
      </p:grpSpPr>
      <p:sp>
        <p:nvSpPr>
          <p:cNvPr id="5619" name="Google Shape;5619;gde4c31428e_0_48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0" name="Google Shape;5620;gde4c31428e_0_482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in-house TESTS methodology</a:t>
            </a:r>
            <a:endParaRPr>
              <a:solidFill>
                <a:srgbClr val="080000"/>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BIT takes an iterative approach to running behavioural insights projects</a:t>
            </a:r>
            <a:r>
              <a:rPr lang="en-GB" sz="2000">
                <a:latin typeface="Arial"/>
                <a:ea typeface="Arial"/>
                <a:cs typeface="Arial"/>
                <a:sym typeface="Arial"/>
              </a:rPr>
              <a:t>.</a:t>
            </a:r>
            <a:r>
              <a:rPr lang="en-GB"/>
              <a:t>“We have developed an in-house framework called TESTS that we use to address policy challenges and behavioural problems. Essentially for each project we take on we aim to go through 5 different stages: •Target •Explore •Solution •Trial •Scale. The methodology is very iterative and allows us to refine and improve the project as we go.</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1-2 mins</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 </a:t>
            </a:r>
            <a:endParaRPr/>
          </a:p>
        </p:txBody>
      </p:sp>
      <p:sp>
        <p:nvSpPr>
          <p:cNvPr id="5621" name="Google Shape;5621;gde4c31428e_0_482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8"/>
        <p:cNvGrpSpPr/>
        <p:nvPr/>
      </p:nvGrpSpPr>
      <p:grpSpPr>
        <a:xfrm>
          <a:off x="0" y="0"/>
          <a:ext cx="0" cy="0"/>
          <a:chOff x="0" y="0"/>
          <a:chExt cx="0" cy="0"/>
        </a:xfrm>
      </p:grpSpPr>
      <p:sp>
        <p:nvSpPr>
          <p:cNvPr id="7069" name="Google Shape;7069;gde4c31428e_0_6241: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a:t>“The orange line shows the prescribing rate among the practices receiving our letter. The moment the letter is sent, the prescribing rate in those practices drops.</a:t>
            </a:r>
            <a:endParaRPr/>
          </a:p>
          <a:p>
            <a:pPr marL="0" lvl="0" indent="0" algn="l" rtl="0">
              <a:lnSpc>
                <a:spcPct val="100000"/>
              </a:lnSpc>
              <a:spcBef>
                <a:spcPts val="0"/>
              </a:spcBef>
              <a:spcAft>
                <a:spcPts val="0"/>
              </a:spcAft>
              <a:buNone/>
            </a:pPr>
            <a:r>
              <a:rPr lang="en-GB"/>
              <a:t>Antibiotic prescribing was on average </a:t>
            </a:r>
            <a:r>
              <a:rPr lang="en-GB" b="1"/>
              <a:t>3.3% lower</a:t>
            </a:r>
            <a:r>
              <a:rPr lang="en-GB"/>
              <a:t> in these practices.</a:t>
            </a:r>
            <a:endParaRPr/>
          </a:p>
          <a:p>
            <a:pPr marL="0" lvl="0" indent="0" algn="l" rtl="0">
              <a:lnSpc>
                <a:spcPct val="100000"/>
              </a:lnSpc>
              <a:spcBef>
                <a:spcPts val="0"/>
              </a:spcBef>
              <a:spcAft>
                <a:spcPts val="0"/>
              </a:spcAft>
              <a:buNone/>
            </a:pPr>
            <a:r>
              <a:rPr lang="en-GB"/>
              <a:t>We were seeing a significant positive effect so in March we decided to give the intervention to the control group.</a:t>
            </a:r>
            <a:endParaRPr/>
          </a:p>
          <a:p>
            <a:pPr marL="0" lvl="0" indent="0" algn="l" rtl="0">
              <a:lnSpc>
                <a:spcPct val="100000"/>
              </a:lnSpc>
              <a:spcBef>
                <a:spcPts val="0"/>
              </a:spcBef>
              <a:spcAft>
                <a:spcPts val="0"/>
              </a:spcAft>
              <a:buNone/>
            </a:pPr>
            <a:r>
              <a:rPr lang="en-GB"/>
              <a:t>The gap then closed.”</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solidFill>
                <a:srgbClr val="222222"/>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RESOURCE</a:t>
            </a:r>
            <a:endParaRPr b="1">
              <a:solidFill>
                <a:srgbClr val="00AEEF"/>
              </a:solidFill>
            </a:endParaRPr>
          </a:p>
          <a:p>
            <a:pPr marL="0" lvl="0" indent="0" algn="l" rtl="0">
              <a:spcBef>
                <a:spcPts val="0"/>
              </a:spcBef>
              <a:spcAft>
                <a:spcPts val="0"/>
              </a:spcAft>
              <a:buClr>
                <a:schemeClr val="dk1"/>
              </a:buClr>
              <a:buSzPts val="1100"/>
              <a:buFont typeface="Arial"/>
              <a:buNone/>
            </a:pPr>
            <a:r>
              <a:rPr lang="en-GB"/>
              <a:t>Link to </a:t>
            </a:r>
            <a:r>
              <a:rPr lang="en-GB" u="sng">
                <a:solidFill>
                  <a:schemeClr val="hlink"/>
                </a:solidFill>
                <a:hlinkClick r:id="rId3"/>
              </a:rPr>
              <a:t>Provision of social norm feedback to high prescribers of antibiotics in GP</a:t>
            </a:r>
            <a:r>
              <a:rPr lang="en-GB"/>
              <a:t> </a:t>
            </a:r>
            <a:endParaRPr/>
          </a:p>
          <a:p>
            <a:pPr marL="0" lvl="0" indent="0" algn="l" rtl="0">
              <a:lnSpc>
                <a:spcPct val="115000"/>
              </a:lnSpc>
              <a:spcBef>
                <a:spcPts val="0"/>
              </a:spcBef>
              <a:spcAft>
                <a:spcPts val="0"/>
              </a:spcAft>
              <a:buClr>
                <a:schemeClr val="dk1"/>
              </a:buClr>
              <a:buSzPts val="1100"/>
              <a:buFont typeface="Arial"/>
              <a:buNone/>
            </a:pPr>
            <a:endParaRPr/>
          </a:p>
        </p:txBody>
      </p:sp>
      <p:sp>
        <p:nvSpPr>
          <p:cNvPr id="7070" name="Google Shape;7070;gde4c31428e_0_62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9"/>
        <p:cNvGrpSpPr/>
        <p:nvPr/>
      </p:nvGrpSpPr>
      <p:grpSpPr>
        <a:xfrm>
          <a:off x="0" y="0"/>
          <a:ext cx="0" cy="0"/>
          <a:chOff x="0" y="0"/>
          <a:chExt cx="0" cy="0"/>
        </a:xfrm>
      </p:grpSpPr>
      <p:sp>
        <p:nvSpPr>
          <p:cNvPr id="7080" name="Google Shape;7080;gde4c31428e_0_625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1" name="Google Shape;7081;gde4c31428e_0_625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Describe the real world impact beyond the statistics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lnSpc>
                <a:spcPct val="115000"/>
              </a:lnSpc>
              <a:spcBef>
                <a:spcPts val="400"/>
              </a:spcBef>
              <a:spcAft>
                <a:spcPts val="0"/>
              </a:spcAft>
              <a:buClr>
                <a:schemeClr val="dk1"/>
              </a:buClr>
              <a:buSzPts val="1100"/>
              <a:buFont typeface="Arial"/>
              <a:buNone/>
            </a:pPr>
            <a:r>
              <a:rPr lang="en-GB"/>
              <a:t>“During the study period alone the letter led to:</a:t>
            </a:r>
            <a:endParaRPr/>
          </a:p>
          <a:p>
            <a:pPr marL="457200" lvl="0" indent="-304800" algn="l" rtl="0">
              <a:lnSpc>
                <a:spcPct val="115000"/>
              </a:lnSpc>
              <a:spcBef>
                <a:spcPts val="400"/>
              </a:spcBef>
              <a:spcAft>
                <a:spcPts val="0"/>
              </a:spcAft>
              <a:buClr>
                <a:schemeClr val="dk1"/>
              </a:buClr>
              <a:buSzPts val="1200"/>
              <a:buFont typeface="Calibri"/>
              <a:buChar char="●"/>
            </a:pPr>
            <a:r>
              <a:rPr lang="en-GB"/>
              <a:t>More than 73,000 fewer antibiotic prescriptions</a:t>
            </a:r>
            <a:endParaRPr/>
          </a:p>
          <a:p>
            <a:pPr marL="457200" lvl="0" indent="-304800" algn="l" rtl="0">
              <a:lnSpc>
                <a:spcPct val="115000"/>
              </a:lnSpc>
              <a:spcBef>
                <a:spcPts val="0"/>
              </a:spcBef>
              <a:spcAft>
                <a:spcPts val="0"/>
              </a:spcAft>
              <a:buClr>
                <a:schemeClr val="dk1"/>
              </a:buClr>
              <a:buSzPts val="1200"/>
              <a:buChar char="●"/>
            </a:pPr>
            <a:r>
              <a:rPr lang="en-GB">
                <a:solidFill>
                  <a:srgbClr val="505050"/>
                </a:solidFill>
                <a:highlight>
                  <a:schemeClr val="lt1"/>
                </a:highlight>
              </a:rPr>
              <a:t>The cost of printing and mailing to 3227 GPs in 791 practices was </a:t>
            </a:r>
            <a:r>
              <a:rPr lang="en-GB" b="1">
                <a:solidFill>
                  <a:srgbClr val="505050"/>
                </a:solidFill>
                <a:highlight>
                  <a:schemeClr val="lt1"/>
                </a:highlight>
              </a:rPr>
              <a:t>£4335 (would have been 2 but we messed up the printing)</a:t>
            </a:r>
            <a:endParaRPr b="1">
              <a:solidFill>
                <a:srgbClr val="505050"/>
              </a:solidFill>
              <a:highlight>
                <a:schemeClr val="lt1"/>
              </a:highlight>
            </a:endParaRPr>
          </a:p>
          <a:p>
            <a:pPr marL="457200" lvl="0" indent="-304800" algn="l" rtl="0">
              <a:lnSpc>
                <a:spcPct val="115000"/>
              </a:lnSpc>
              <a:spcBef>
                <a:spcPts val="0"/>
              </a:spcBef>
              <a:spcAft>
                <a:spcPts val="0"/>
              </a:spcAft>
              <a:buClr>
                <a:schemeClr val="dk1"/>
              </a:buClr>
              <a:buSzPts val="1200"/>
              <a:buChar char="●"/>
            </a:pPr>
            <a:r>
              <a:rPr lang="en-GB" b="1">
                <a:solidFill>
                  <a:srgbClr val="505050"/>
                </a:solidFill>
                <a:highlight>
                  <a:schemeClr val="lt1"/>
                </a:highlight>
              </a:rPr>
              <a:t>This </a:t>
            </a:r>
            <a:r>
              <a:rPr lang="en-GB">
                <a:solidFill>
                  <a:srgbClr val="505050"/>
                </a:solidFill>
                <a:highlight>
                  <a:schemeClr val="lt1"/>
                </a:highlight>
              </a:rPr>
              <a:t>equates to</a:t>
            </a:r>
            <a:r>
              <a:rPr lang="en-GB" b="1">
                <a:solidFill>
                  <a:srgbClr val="505050"/>
                </a:solidFill>
                <a:highlight>
                  <a:schemeClr val="lt1"/>
                </a:highlight>
              </a:rPr>
              <a:t> £0·06 per prescription </a:t>
            </a:r>
            <a:r>
              <a:rPr lang="en-GB">
                <a:solidFill>
                  <a:srgbClr val="505050"/>
                </a:solidFill>
                <a:highlight>
                  <a:schemeClr val="lt1"/>
                </a:highlight>
              </a:rPr>
              <a:t>prevented during the study period (excluding the time costs of implementing the intervention). </a:t>
            </a:r>
            <a:endParaRPr/>
          </a:p>
          <a:p>
            <a:pPr marL="457200" lvl="0" indent="-304800" algn="l" rtl="0">
              <a:lnSpc>
                <a:spcPct val="115000"/>
              </a:lnSpc>
              <a:spcBef>
                <a:spcPts val="0"/>
              </a:spcBef>
              <a:spcAft>
                <a:spcPts val="0"/>
              </a:spcAft>
              <a:buClr>
                <a:schemeClr val="dk1"/>
              </a:buClr>
              <a:buSzPts val="1200"/>
              <a:buFont typeface="Calibri"/>
              <a:buChar char="●"/>
            </a:pPr>
            <a:r>
              <a:rPr lang="en-GB"/>
              <a:t>Direct savings to the NHS of more than £92,000</a:t>
            </a:r>
            <a:endParaRPr/>
          </a:p>
          <a:p>
            <a:pPr marL="457200" lvl="0" indent="-304800" algn="l" rtl="0">
              <a:lnSpc>
                <a:spcPct val="115000"/>
              </a:lnSpc>
              <a:spcBef>
                <a:spcPts val="0"/>
              </a:spcBef>
              <a:spcAft>
                <a:spcPts val="0"/>
              </a:spcAft>
              <a:buClr>
                <a:schemeClr val="dk1"/>
              </a:buClr>
              <a:buSzPts val="1200"/>
              <a:buFont typeface="Calibri"/>
              <a:buChar char="●"/>
            </a:pPr>
            <a:r>
              <a:rPr lang="en-GB">
                <a:solidFill>
                  <a:srgbClr val="505050"/>
                </a:solidFill>
                <a:highlight>
                  <a:schemeClr val="lt1"/>
                </a:highlight>
              </a:rPr>
              <a:t>We calculate that our feedback intervention would equate to a 0·85% reduction in antibiotic items nationally during the study period (if the control group was also treated)</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solidFill>
                <a:srgbClr val="222222"/>
              </a:solidFill>
              <a:highlight>
                <a:schemeClr val="lt1"/>
              </a:highlight>
            </a:endParaRPr>
          </a:p>
          <a:p>
            <a:pPr marL="457200" lvl="0" indent="-304800" algn="l" rtl="0">
              <a:lnSpc>
                <a:spcPct val="115000"/>
              </a:lnSpc>
              <a:spcBef>
                <a:spcPts val="1200"/>
              </a:spcBef>
              <a:spcAft>
                <a:spcPts val="0"/>
              </a:spcAft>
              <a:buClr>
                <a:schemeClr val="dk1"/>
              </a:buClr>
              <a:buSzPts val="1200"/>
              <a:buFont typeface="Calibri"/>
              <a:buChar char="●"/>
            </a:pPr>
            <a:endParaRPr b="1"/>
          </a:p>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Links to papers </a:t>
            </a:r>
            <a:endParaRPr/>
          </a:p>
          <a:p>
            <a:pPr marL="0" lvl="0" indent="0" algn="l" rtl="0">
              <a:lnSpc>
                <a:spcPct val="115000"/>
              </a:lnSpc>
              <a:spcBef>
                <a:spcPts val="0"/>
              </a:spcBef>
              <a:spcAft>
                <a:spcPts val="0"/>
              </a:spcAft>
              <a:buClr>
                <a:schemeClr val="dk1"/>
              </a:buClr>
              <a:buSzPts val="1100"/>
              <a:buFont typeface="Arial"/>
              <a:buNone/>
            </a:pPr>
            <a:r>
              <a:rPr lang="en-GB" u="sng">
                <a:solidFill>
                  <a:srgbClr val="1155CC"/>
                </a:solidFill>
                <a:highlight>
                  <a:schemeClr val="lt1"/>
                </a:highlight>
                <a:hlinkClick r:id="rId3">
                  <a:extLst>
                    <a:ext uri="{A12FA001-AC4F-418D-AE19-62706E023703}">
                      <ahyp:hlinkClr xmlns:ahyp="http://schemas.microsoft.com/office/drawing/2018/hyperlinkcolor" val="tx"/>
                    </a:ext>
                  </a:extLst>
                </a:hlinkClick>
              </a:rPr>
              <a:t>https://www.thelancet.com/journals/lancet/article/PIIS0140-6736(16)00215-4/full</a:t>
            </a:r>
            <a:r>
              <a:rPr lang="en-GB" sz="1100" u="sng">
                <a:solidFill>
                  <a:srgbClr val="1155CC"/>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text</a:t>
            </a:r>
            <a:endParaRPr sz="1000" b="1">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4"/>
        <p:cNvGrpSpPr/>
        <p:nvPr/>
      </p:nvGrpSpPr>
      <p:grpSpPr>
        <a:xfrm>
          <a:off x="0" y="0"/>
          <a:ext cx="0" cy="0"/>
          <a:chOff x="0" y="0"/>
          <a:chExt cx="0" cy="0"/>
        </a:xfrm>
      </p:grpSpPr>
      <p:sp>
        <p:nvSpPr>
          <p:cNvPr id="7095" name="Google Shape;7095;gde4c31428e_0_62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6" name="Google Shape;7096;gde4c31428e_0_6265:notes"/>
          <p:cNvSpPr txBox="1">
            <a:spLocks noGrp="1"/>
          </p:cNvSpPr>
          <p:nvPr>
            <p:ph type="body" idx="1"/>
          </p:nvPr>
        </p:nvSpPr>
        <p:spPr>
          <a:xfrm>
            <a:off x="701040" y="4415790"/>
            <a:ext cx="5608200" cy="4183500"/>
          </a:xfrm>
          <a:prstGeom prst="rect">
            <a:avLst/>
          </a:prstGeom>
          <a:noFill/>
          <a:ln>
            <a:noFill/>
          </a:ln>
        </p:spPr>
        <p:txBody>
          <a:bodyPr spcFirstLastPara="1" wrap="square" lIns="95150" tIns="47550" rIns="95150" bIns="47550"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PURPOSE:</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Put the reduction of prescribing in real terms.</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KEY MESSAGE: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b="1">
                <a:solidFill>
                  <a:schemeClr val="dk1"/>
                </a:solidFill>
                <a:latin typeface="Calibri"/>
                <a:ea typeface="Calibri"/>
                <a:cs typeface="Calibri"/>
                <a:sym typeface="Calibri"/>
              </a:rPr>
              <a:t>To put these figures  in context, the </a:t>
            </a:r>
            <a:r>
              <a:rPr lang="en-GB" sz="1200" b="1" u="sng">
                <a:solidFill>
                  <a:schemeClr val="dk1"/>
                </a:solidFill>
                <a:latin typeface="Calibri"/>
                <a:ea typeface="Calibri"/>
                <a:cs typeface="Calibri"/>
                <a:sym typeface="Calibri"/>
              </a:rPr>
              <a:t>previous year</a:t>
            </a:r>
            <a:r>
              <a:rPr lang="en-GB" sz="1200" b="1">
                <a:solidFill>
                  <a:schemeClr val="dk1"/>
                </a:solidFill>
                <a:latin typeface="Calibri"/>
                <a:ea typeface="Calibri"/>
                <a:cs typeface="Calibri"/>
                <a:sym typeface="Calibri"/>
              </a:rPr>
              <a:t> there was a NHS Quality Premium incentive scheme with a £23 million fund to incentivise doctors to reduce their prescribing by 1% - this letter cost about £4k and that shows how effective social norms can be.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We achieved 85% of this target for less than 1% of the budget (our costs wers c.£4k for the letter and project costs which would have been less than 1% £230k)</a:t>
            </a:r>
            <a:endParaRPr sz="1200">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TIMING:</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1 min</a:t>
            </a:r>
            <a:endParaRPr sz="1200">
              <a:solidFill>
                <a:srgbClr val="222222"/>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RESOURCE</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Link to </a:t>
            </a:r>
            <a:r>
              <a:rPr lang="en-GB" sz="1200" u="sng">
                <a:solidFill>
                  <a:schemeClr val="hlink"/>
                </a:solidFill>
                <a:latin typeface="Calibri"/>
                <a:ea typeface="Calibri"/>
                <a:cs typeface="Calibri"/>
                <a:sym typeface="Calibri"/>
                <a:hlinkClick r:id="rId3"/>
              </a:rPr>
              <a:t>Provision of social norm feedback to high prescribers of antibiotics in GP</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p>
        </p:txBody>
      </p:sp>
      <p:sp>
        <p:nvSpPr>
          <p:cNvPr id="7097" name="Google Shape;7097;gde4c31428e_0_6265:notes"/>
          <p:cNvSpPr txBox="1">
            <a:spLocks noGrp="1"/>
          </p:cNvSpPr>
          <p:nvPr>
            <p:ph type="sldNum" idx="12"/>
          </p:nvPr>
        </p:nvSpPr>
        <p:spPr>
          <a:xfrm>
            <a:off x="3970938" y="8829968"/>
            <a:ext cx="3037800" cy="465000"/>
          </a:xfrm>
          <a:prstGeom prst="rect">
            <a:avLst/>
          </a:prstGeom>
          <a:noFill/>
          <a:ln>
            <a:noFill/>
          </a:ln>
        </p:spPr>
        <p:txBody>
          <a:bodyPr spcFirstLastPara="1" wrap="square" lIns="95150" tIns="47550" rIns="95150" bIns="47550" anchor="b" anchorCtr="0">
            <a:noAutofit/>
          </a:bodyPr>
          <a:lstStyle/>
          <a:p>
            <a:pPr marL="0" marR="0" lvl="0" indent="0" algn="r" rtl="0">
              <a:spcBef>
                <a:spcPts val="0"/>
              </a:spcBef>
              <a:spcAft>
                <a:spcPts val="0"/>
              </a:spcAft>
              <a:buNone/>
            </a:pPr>
            <a:fld id="{00000000-1234-1234-1234-123412341234}" type="slidenum">
              <a:rPr lang="en-GB" sz="1200">
                <a:solidFill>
                  <a:schemeClr val="lt1"/>
                </a:solidFill>
                <a:latin typeface="Calibri"/>
                <a:ea typeface="Calibri"/>
                <a:cs typeface="Calibri"/>
                <a:sym typeface="Calibri"/>
              </a:rPr>
              <a:t>42</a:t>
            </a:fld>
            <a:endParaRPr sz="1200">
              <a:solidFill>
                <a:schemeClr val="lt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3"/>
        <p:cNvGrpSpPr/>
        <p:nvPr/>
      </p:nvGrpSpPr>
      <p:grpSpPr>
        <a:xfrm>
          <a:off x="0" y="0"/>
          <a:ext cx="0" cy="0"/>
          <a:chOff x="0" y="0"/>
          <a:chExt cx="0" cy="0"/>
        </a:xfrm>
      </p:grpSpPr>
      <p:sp>
        <p:nvSpPr>
          <p:cNvPr id="7104" name="Google Shape;7104;gde4c31428e_0_627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5" name="Google Shape;7105;gde4c31428e_0_627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Scale phase of </a:t>
            </a:r>
            <a:r>
              <a:rPr lang="en-GB"/>
              <a:t>methodology</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04800" algn="l" rtl="0">
              <a:spcBef>
                <a:spcPts val="0"/>
              </a:spcBef>
              <a:spcAft>
                <a:spcPts val="0"/>
              </a:spcAft>
              <a:buClr>
                <a:schemeClr val="dk1"/>
              </a:buClr>
              <a:buSzPts val="1200"/>
              <a:buFont typeface="Calibri"/>
              <a:buChar char="●"/>
            </a:pPr>
            <a:r>
              <a:rPr lang="en-GB">
                <a:solidFill>
                  <a:schemeClr val="dk1"/>
                </a:solidFill>
              </a:rPr>
              <a:t>Scale up policies and interventions that have proven to effectively promote the target behaviour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solidFill>
                  <a:schemeClr val="dk1"/>
                </a:solidFill>
              </a:rPr>
              <a:t>1 min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8"/>
        <p:cNvGrpSpPr/>
        <p:nvPr/>
      </p:nvGrpSpPr>
      <p:grpSpPr>
        <a:xfrm>
          <a:off x="0" y="0"/>
          <a:ext cx="0" cy="0"/>
          <a:chOff x="0" y="0"/>
          <a:chExt cx="0" cy="0"/>
        </a:xfrm>
      </p:grpSpPr>
      <p:sp>
        <p:nvSpPr>
          <p:cNvPr id="7169" name="Google Shape;7169;gde4c31428e_0_63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0" name="Google Shape;7170;gde4c31428e_0_63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Example for Scale</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457200" lvl="0" indent="-304800" algn="l" rtl="0">
              <a:spcBef>
                <a:spcPts val="0"/>
              </a:spcBef>
              <a:spcAft>
                <a:spcPts val="0"/>
              </a:spcAft>
              <a:buClr>
                <a:schemeClr val="dk1"/>
              </a:buClr>
              <a:buSzPts val="1200"/>
              <a:buChar char="●"/>
            </a:pPr>
            <a:r>
              <a:rPr lang="en-GB"/>
              <a:t>“</a:t>
            </a:r>
            <a:r>
              <a:rPr lang="en-GB">
                <a:solidFill>
                  <a:srgbClr val="222222"/>
                </a:solidFill>
              </a:rPr>
              <a:t>A </a:t>
            </a:r>
            <a:r>
              <a:rPr lang="en-GB" u="sng">
                <a:solidFill>
                  <a:srgbClr val="0563C1"/>
                </a:solidFill>
                <a:hlinkClick r:id="rId3">
                  <a:extLst>
                    <a:ext uri="{A12FA001-AC4F-418D-AE19-62706E023703}">
                      <ahyp:hlinkClr xmlns:ahyp="http://schemas.microsoft.com/office/drawing/2018/hyperlinkcolor" val="tx"/>
                    </a:ext>
                  </a:extLst>
                </a:hlinkClick>
              </a:rPr>
              <a:t>new study</a:t>
            </a:r>
            <a:r>
              <a:rPr lang="en-GB">
                <a:solidFill>
                  <a:srgbClr val="222222"/>
                </a:solidFill>
              </a:rPr>
              <a:t> by researchers in Northern Ireland in Northern Ireland has replicated our </a:t>
            </a:r>
            <a:r>
              <a:rPr lang="en-GB" u="sng">
                <a:solidFill>
                  <a:srgbClr val="0563C1"/>
                </a:solidFill>
                <a:hlinkClick r:id="rId4">
                  <a:extLst>
                    <a:ext uri="{A12FA001-AC4F-418D-AE19-62706E023703}">
                      <ahyp:hlinkClr xmlns:ahyp="http://schemas.microsoft.com/office/drawing/2018/hyperlinkcolor" val="tx"/>
                    </a:ext>
                  </a:extLst>
                </a:hlinkClick>
              </a:rPr>
              <a:t>Lancet study</a:t>
            </a:r>
            <a:r>
              <a:rPr lang="en-GB">
                <a:solidFill>
                  <a:srgbClr val="222222"/>
                </a:solidFill>
              </a:rPr>
              <a:t> from a few years ago.</a:t>
            </a:r>
            <a:endParaRPr>
              <a:solidFill>
                <a:srgbClr val="222222"/>
              </a:solidFill>
            </a:endParaRPr>
          </a:p>
          <a:p>
            <a:pPr marL="457200" lvl="0" indent="-304800" algn="l" rtl="0">
              <a:spcBef>
                <a:spcPts val="0"/>
              </a:spcBef>
              <a:spcAft>
                <a:spcPts val="0"/>
              </a:spcAft>
              <a:buClr>
                <a:srgbClr val="222222"/>
              </a:buClr>
              <a:buSzPts val="1200"/>
              <a:buFont typeface="Calibri"/>
              <a:buChar char="●"/>
            </a:pPr>
            <a:r>
              <a:rPr lang="en-GB">
                <a:solidFill>
                  <a:srgbClr val="222222"/>
                </a:solidFill>
              </a:rPr>
              <a:t>They sent social norm letters to 221 GPs in 67 practices (the top 20% of prescribers - compared against a control of 271 practices) and assessed the effect using an RDD (vs our RCT). The letter they used was essentially identical to ours but signed by NI's CMO and sent on behalf of NI's Department of Health.</a:t>
            </a:r>
            <a:endParaRPr>
              <a:solidFill>
                <a:srgbClr val="222222"/>
              </a:solidFill>
            </a:endParaRPr>
          </a:p>
          <a:p>
            <a:pPr marL="457200" lvl="0" indent="-304800" algn="l" rtl="0">
              <a:spcBef>
                <a:spcPts val="0"/>
              </a:spcBef>
              <a:spcAft>
                <a:spcPts val="0"/>
              </a:spcAft>
              <a:buClr>
                <a:srgbClr val="222222"/>
              </a:buClr>
              <a:buSzPts val="1200"/>
              <a:buFont typeface="Calibri"/>
              <a:buChar char="●"/>
            </a:pPr>
            <a:r>
              <a:rPr lang="en-GB">
                <a:solidFill>
                  <a:srgbClr val="222222"/>
                </a:solidFill>
              </a:rPr>
              <a:t>Main result below - approx 19,000 fewer anti</a:t>
            </a:r>
            <a:r>
              <a:rPr lang="en-GB">
                <a:solidFill>
                  <a:srgbClr val="000000"/>
                </a:solidFill>
              </a:rPr>
              <a:t>biotics were prescribed as a result of the treatment. This represents a 4.6% reduction in antibiotic prescribing by the intervention practices (vs 4.3% in our Lancet study) and a 1% reduction in NI's annual primary care antibiotic prescribing.</a:t>
            </a:r>
            <a:endParaRPr>
              <a:solidFill>
                <a:srgbClr val="000000"/>
              </a:solidFill>
            </a:endParaRPr>
          </a:p>
          <a:p>
            <a:pPr marL="457200" lvl="0" indent="-304800" algn="l" rtl="0">
              <a:spcBef>
                <a:spcPts val="0"/>
              </a:spcBef>
              <a:spcAft>
                <a:spcPts val="0"/>
              </a:spcAft>
              <a:buClr>
                <a:srgbClr val="000000"/>
              </a:buClr>
              <a:buSzPts val="1200"/>
              <a:buChar char="●"/>
            </a:pPr>
            <a:r>
              <a:rPr lang="en-GB">
                <a:solidFill>
                  <a:srgbClr val="000000"/>
                </a:solidFill>
                <a:highlight>
                  <a:schemeClr val="lt1"/>
                </a:highlight>
              </a:rPr>
              <a:t>Specific Therapeutic group Age-sex Related Prescribing Unit (</a:t>
            </a:r>
            <a:r>
              <a:rPr lang="en-GB" b="1">
                <a:solidFill>
                  <a:srgbClr val="000000"/>
                </a:solidFill>
                <a:highlight>
                  <a:schemeClr val="lt1"/>
                </a:highlight>
              </a:rPr>
              <a:t>STAR PU</a:t>
            </a:r>
            <a:r>
              <a:rPr lang="en-GB">
                <a:solidFill>
                  <a:srgbClr val="000000"/>
                </a:solidFill>
                <a:highlight>
                  <a:schemeClr val="lt1"/>
                </a:highlight>
              </a:rPr>
              <a:t>)</a:t>
            </a:r>
            <a:r>
              <a:rPr lang="en-GB">
                <a:solidFill>
                  <a:srgbClr val="000000"/>
                </a:solidFill>
              </a:rPr>
              <a:t>.”</a:t>
            </a:r>
            <a:endParaRPr>
              <a:solidFill>
                <a:srgbClr val="000000"/>
              </a:solidFill>
            </a:endParaRPr>
          </a:p>
          <a:p>
            <a:pPr marL="45720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1-2 mins</a:t>
            </a:r>
            <a:endParaRPr b="1">
              <a:solidFill>
                <a:srgbClr val="00AEEF"/>
              </a:solidFill>
            </a:endParaRPr>
          </a:p>
          <a:p>
            <a:pPr marL="0" lvl="0" indent="0" algn="l" rtl="0">
              <a:spcBef>
                <a:spcPts val="0"/>
              </a:spcBef>
              <a:spcAft>
                <a:spcPts val="0"/>
              </a:spcAft>
              <a:buNone/>
            </a:pPr>
            <a:endParaRPr>
              <a:solidFill>
                <a:srgbClr val="545454"/>
              </a:solidFill>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0"/>
        <p:cNvGrpSpPr/>
        <p:nvPr/>
      </p:nvGrpSpPr>
      <p:grpSpPr>
        <a:xfrm>
          <a:off x="0" y="0"/>
          <a:ext cx="0" cy="0"/>
          <a:chOff x="0" y="0"/>
          <a:chExt cx="0" cy="0"/>
        </a:xfrm>
      </p:grpSpPr>
      <p:sp>
        <p:nvSpPr>
          <p:cNvPr id="7181" name="Google Shape;7181;gde4c31428e_0_63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2" name="Google Shape;7182;gde4c31428e_0_635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400"/>
              <a:buFont typeface="Arial"/>
              <a:buNone/>
            </a:pPr>
            <a:r>
              <a:rPr lang="en-GB"/>
              <a:t>The purpose of this slide is to demonstrate the vast number of methods, tools and frameworks that are used within a BI project and to demonstrate how we work.</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457200" lvl="0" indent="-317500" algn="l" rtl="0">
              <a:spcBef>
                <a:spcPts val="0"/>
              </a:spcBef>
              <a:spcAft>
                <a:spcPts val="0"/>
              </a:spcAft>
              <a:buClr>
                <a:schemeClr val="dk1"/>
              </a:buClr>
              <a:buSzPts val="1400"/>
              <a:buChar char="●"/>
            </a:pPr>
            <a:r>
              <a:rPr lang="en-GB"/>
              <a:t>We’ve just demonstrated how our TESTS methodology was applied to create a behaviourally informed intervention to reduce anti-microbrial resistance</a:t>
            </a:r>
            <a:endParaRPr/>
          </a:p>
          <a:p>
            <a:pPr marL="457200" lvl="0" indent="-317500" algn="l" rtl="0">
              <a:spcBef>
                <a:spcPts val="0"/>
              </a:spcBef>
              <a:spcAft>
                <a:spcPts val="0"/>
              </a:spcAft>
              <a:buClr>
                <a:schemeClr val="dk1"/>
              </a:buClr>
              <a:buSzPts val="1400"/>
              <a:buChar char="●"/>
            </a:pPr>
            <a:r>
              <a:rPr lang="en-GB"/>
              <a:t>Each stage of the TESTS methodology has a clear output</a:t>
            </a:r>
            <a:endParaRPr/>
          </a:p>
          <a:p>
            <a:pPr marL="457200" lvl="0" indent="-317500" algn="l" rtl="0">
              <a:spcBef>
                <a:spcPts val="0"/>
              </a:spcBef>
              <a:spcAft>
                <a:spcPts val="0"/>
              </a:spcAft>
              <a:buClr>
                <a:schemeClr val="dk1"/>
              </a:buClr>
              <a:buSzPts val="1400"/>
              <a:buChar char="●"/>
            </a:pPr>
            <a:r>
              <a:rPr lang="en-GB"/>
              <a:t>BUT to get use to this output we use a number of Behavioural Insights tools and framework</a:t>
            </a:r>
            <a:endParaRPr/>
          </a:p>
          <a:p>
            <a:pPr marL="457200" lvl="0" indent="-317500" algn="l" rtl="0">
              <a:spcBef>
                <a:spcPts val="0"/>
              </a:spcBef>
              <a:spcAft>
                <a:spcPts val="0"/>
              </a:spcAft>
              <a:buClr>
                <a:schemeClr val="dk1"/>
              </a:buClr>
              <a:buSzPts val="1400"/>
              <a:buChar char="●"/>
            </a:pPr>
            <a:r>
              <a:rPr lang="en-GB"/>
              <a:t>I know this looks like a lot but I’m conscious we are introducing you to a lot of frameworks, methods and tools so I  wanted to point out in advance that they do all link together.</a:t>
            </a:r>
            <a:endParaRPr/>
          </a:p>
          <a:p>
            <a:pPr marL="457200" lvl="0" indent="-317500" algn="l" rtl="0">
              <a:spcBef>
                <a:spcPts val="0"/>
              </a:spcBef>
              <a:spcAft>
                <a:spcPts val="0"/>
              </a:spcAft>
              <a:buClr>
                <a:schemeClr val="dk1"/>
              </a:buClr>
              <a:buSzPts val="1400"/>
              <a:buChar char="●"/>
            </a:pPr>
            <a:r>
              <a:rPr lang="en-GB"/>
              <a:t>You will use SOME of these tools today and I promise that bt the end of the day this slide won’t look so scary</a:t>
            </a:r>
            <a:endParaRPr/>
          </a:p>
          <a:p>
            <a:pPr marL="45720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 </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7183" name="Google Shape;7183;gde4c31428e_0_635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400"/>
              <a:t>45</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9"/>
        <p:cNvGrpSpPr/>
        <p:nvPr/>
      </p:nvGrpSpPr>
      <p:grpSpPr>
        <a:xfrm>
          <a:off x="0" y="0"/>
          <a:ext cx="0" cy="0"/>
          <a:chOff x="0" y="0"/>
          <a:chExt cx="0" cy="0"/>
        </a:xfrm>
      </p:grpSpPr>
      <p:sp>
        <p:nvSpPr>
          <p:cNvPr id="7430" name="Google Shape;7430;g7def704311_0_18067: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457200" lvl="0" indent="-304800" algn="l" rtl="0">
              <a:lnSpc>
                <a:spcPct val="114000"/>
              </a:lnSpc>
              <a:spcBef>
                <a:spcPts val="0"/>
              </a:spcBef>
              <a:spcAft>
                <a:spcPts val="0"/>
              </a:spcAft>
              <a:buClr>
                <a:srgbClr val="515151"/>
              </a:buClr>
              <a:buSzPts val="1200"/>
              <a:buChar char="●"/>
            </a:pPr>
            <a:r>
              <a:rPr lang="en-GB" b="1">
                <a:latin typeface="Arial"/>
                <a:ea typeface="Arial"/>
                <a:cs typeface="Arial"/>
                <a:sym typeface="Arial"/>
              </a:rPr>
              <a:t>Most public policy is reliant on the idea that people use their System 2 when making decisions</a:t>
            </a:r>
            <a:r>
              <a:rPr lang="en-GB">
                <a:latin typeface="Arial"/>
                <a:ea typeface="Arial"/>
                <a:cs typeface="Arial"/>
                <a:sym typeface="Arial"/>
              </a:rPr>
              <a:t> - </a:t>
            </a:r>
            <a:r>
              <a:rPr lang="en-GB" b="1">
                <a:solidFill>
                  <a:srgbClr val="000000"/>
                </a:solidFill>
                <a:highlight>
                  <a:schemeClr val="lt1"/>
                </a:highlight>
                <a:latin typeface="Arial"/>
                <a:ea typeface="Arial"/>
                <a:cs typeface="Arial"/>
                <a:sym typeface="Arial"/>
              </a:rPr>
              <a:t>that they </a:t>
            </a:r>
            <a:r>
              <a:rPr lang="en-GB">
                <a:solidFill>
                  <a:srgbClr val="000000"/>
                </a:solidFill>
                <a:latin typeface="Arial"/>
                <a:ea typeface="Arial"/>
                <a:cs typeface="Arial"/>
                <a:sym typeface="Arial"/>
              </a:rPr>
              <a:t>evaluate all of their options, weigh up pros and cons, and always behave in line with the option that they expect would result in the greatest value for themselves.</a:t>
            </a:r>
            <a:endParaRPr>
              <a:solidFill>
                <a:srgbClr val="000000"/>
              </a:solidFill>
              <a:latin typeface="Arial"/>
              <a:ea typeface="Arial"/>
              <a:cs typeface="Arial"/>
              <a:sym typeface="Arial"/>
            </a:endParaRPr>
          </a:p>
          <a:p>
            <a:pPr marL="457200" lvl="0" indent="-304800" algn="l" rtl="0">
              <a:lnSpc>
                <a:spcPct val="114000"/>
              </a:lnSpc>
              <a:spcBef>
                <a:spcPts val="0"/>
              </a:spcBef>
              <a:spcAft>
                <a:spcPts val="0"/>
              </a:spcAft>
              <a:buClr>
                <a:srgbClr val="000000"/>
              </a:buClr>
              <a:buSzPts val="1200"/>
              <a:buChar char="●"/>
            </a:pPr>
            <a:r>
              <a:rPr lang="en-GB">
                <a:solidFill>
                  <a:srgbClr val="000000"/>
                </a:solidFill>
                <a:latin typeface="Arial"/>
                <a:ea typeface="Arial"/>
                <a:cs typeface="Arial"/>
                <a:sym typeface="Arial"/>
              </a:rPr>
              <a:t> </a:t>
            </a:r>
            <a:r>
              <a:rPr lang="en-GB" b="1">
                <a:solidFill>
                  <a:srgbClr val="000000"/>
                </a:solidFill>
                <a:latin typeface="Arial"/>
                <a:ea typeface="Arial"/>
                <a:cs typeface="Arial"/>
                <a:sym typeface="Arial"/>
              </a:rPr>
              <a:t>In reality we know that people often use System 1 for many decisions, they have limited time or information, so they go with automatic reactions.</a:t>
            </a:r>
            <a:endParaRPr>
              <a:solidFill>
                <a:srgbClr val="000000"/>
              </a:solidFill>
              <a:latin typeface="Arial"/>
              <a:ea typeface="Arial"/>
              <a:cs typeface="Arial"/>
              <a:sym typeface="Arial"/>
            </a:endParaRPr>
          </a:p>
          <a:p>
            <a:pPr marL="457200" lvl="0" indent="-304800" algn="l" rtl="0">
              <a:lnSpc>
                <a:spcPct val="114000"/>
              </a:lnSpc>
              <a:spcBef>
                <a:spcPts val="0"/>
              </a:spcBef>
              <a:spcAft>
                <a:spcPts val="0"/>
              </a:spcAft>
              <a:buClr>
                <a:srgbClr val="000000"/>
              </a:buClr>
              <a:buSzPts val="1200"/>
              <a:buChar char="●"/>
            </a:pPr>
            <a:r>
              <a:rPr lang="en-GB">
                <a:solidFill>
                  <a:srgbClr val="000000"/>
                </a:solidFill>
                <a:latin typeface="Arial"/>
                <a:ea typeface="Arial"/>
                <a:cs typeface="Arial"/>
                <a:sym typeface="Arial"/>
              </a:rPr>
              <a:t>So developing public policies and public services assuming that people will interact with them in a an analytical deliberative way often leads to missed opportunities and to developing programmes that are not as effective as they could be if we </a:t>
            </a:r>
            <a:r>
              <a:rPr lang="en-GB" b="1">
                <a:solidFill>
                  <a:srgbClr val="000000"/>
                </a:solidFill>
                <a:latin typeface="Arial"/>
                <a:ea typeface="Arial"/>
                <a:cs typeface="Arial"/>
                <a:sym typeface="Arial"/>
              </a:rPr>
              <a:t>developed them around the way in which people actually behave.</a:t>
            </a:r>
            <a:endParaRPr b="1">
              <a:solidFill>
                <a:srgbClr val="000000"/>
              </a:solidFill>
              <a:latin typeface="Arial"/>
              <a:ea typeface="Arial"/>
              <a:cs typeface="Arial"/>
              <a:sym typeface="Arial"/>
            </a:endParaRPr>
          </a:p>
          <a:p>
            <a:pPr marL="457200" lvl="0" indent="-304800" algn="l" rtl="0">
              <a:lnSpc>
                <a:spcPct val="114000"/>
              </a:lnSpc>
              <a:spcBef>
                <a:spcPts val="0"/>
              </a:spcBef>
              <a:spcAft>
                <a:spcPts val="0"/>
              </a:spcAft>
              <a:buClr>
                <a:srgbClr val="000000"/>
              </a:buClr>
              <a:buSzPts val="1200"/>
              <a:buChar char="●"/>
            </a:pPr>
            <a:r>
              <a:rPr lang="en-GB">
                <a:solidFill>
                  <a:srgbClr val="000000"/>
                </a:solidFill>
                <a:latin typeface="Arial"/>
                <a:ea typeface="Arial"/>
                <a:cs typeface="Arial"/>
                <a:sym typeface="Arial"/>
              </a:rPr>
              <a:t>And that is what the work of BIT is all about - the common thread is that meeting people “where they are”—working with ingrained cognitive and behavioural tendencies, rather than against them—can directly impact results.</a:t>
            </a:r>
            <a:endParaRPr>
              <a:solidFill>
                <a:srgbClr val="000000"/>
              </a:solidFill>
              <a:latin typeface="Arial"/>
              <a:ea typeface="Arial"/>
              <a:cs typeface="Arial"/>
              <a:sym typeface="Arial"/>
            </a:endParaRPr>
          </a:p>
          <a:p>
            <a:pPr marL="457200" lvl="0" indent="-304800" algn="l" rtl="0">
              <a:lnSpc>
                <a:spcPct val="114000"/>
              </a:lnSpc>
              <a:spcBef>
                <a:spcPts val="0"/>
              </a:spcBef>
              <a:spcAft>
                <a:spcPts val="0"/>
              </a:spcAft>
              <a:buClr>
                <a:srgbClr val="000000"/>
              </a:buClr>
              <a:buSzPts val="1200"/>
              <a:buChar char="●"/>
            </a:pPr>
            <a:r>
              <a:rPr lang="en-GB">
                <a:solidFill>
                  <a:srgbClr val="000000"/>
                </a:solidFill>
                <a:latin typeface="Arial"/>
                <a:ea typeface="Arial"/>
                <a:cs typeface="Arial"/>
                <a:sym typeface="Arial"/>
              </a:rPr>
              <a:t>At</a:t>
            </a:r>
            <a:r>
              <a:rPr lang="en-GB" b="1">
                <a:solidFill>
                  <a:srgbClr val="000000"/>
                </a:solidFill>
                <a:latin typeface="Arial"/>
                <a:ea typeface="Arial"/>
                <a:cs typeface="Arial"/>
                <a:sym typeface="Arial"/>
              </a:rPr>
              <a:t> BIT, we try to develop, or refine policies and systems with a better understanding of how systems 1 and 2 will influence decision making in a given situation.</a:t>
            </a:r>
            <a:endParaRPr>
              <a:solidFill>
                <a:srgbClr val="000000"/>
              </a:solidFill>
              <a:latin typeface="Arial"/>
              <a:ea typeface="Arial"/>
              <a:cs typeface="Arial"/>
              <a:sym typeface="Arial"/>
            </a:endParaRPr>
          </a:p>
          <a:p>
            <a:pPr marL="457200" lvl="0" indent="-304800" algn="l" rtl="0">
              <a:lnSpc>
                <a:spcPct val="114000"/>
              </a:lnSpc>
              <a:spcBef>
                <a:spcPts val="0"/>
              </a:spcBef>
              <a:spcAft>
                <a:spcPts val="0"/>
              </a:spcAft>
              <a:buClr>
                <a:srgbClr val="000000"/>
              </a:buClr>
              <a:buSzPts val="1200"/>
              <a:buChar char="●"/>
            </a:pPr>
            <a:r>
              <a:rPr lang="en-GB">
                <a:solidFill>
                  <a:srgbClr val="000000"/>
                </a:solidFill>
                <a:latin typeface="Arial"/>
                <a:ea typeface="Arial"/>
                <a:cs typeface="Arial"/>
                <a:sym typeface="Arial"/>
              </a:rPr>
              <a:t>So on that note we’ll now explain to you a bit about our organisation</a:t>
            </a:r>
            <a:endParaRPr>
              <a:solidFill>
                <a:srgbClr val="000000"/>
              </a:solidFill>
              <a:latin typeface="Arial"/>
              <a:ea typeface="Arial"/>
              <a:cs typeface="Arial"/>
              <a:sym typeface="Arial"/>
            </a:endParaRPr>
          </a:p>
          <a:p>
            <a:pPr marL="0" lvl="0" indent="0" algn="l" rtl="0">
              <a:lnSpc>
                <a:spcPct val="114000"/>
              </a:lnSpc>
              <a:spcBef>
                <a:spcPts val="0"/>
              </a:spcBef>
              <a:spcAft>
                <a:spcPts val="0"/>
              </a:spcAft>
              <a:buNone/>
            </a:pPr>
            <a:endParaRPr b="1">
              <a:solidFill>
                <a:srgbClr val="515151"/>
              </a:solidFill>
              <a:highlight>
                <a:schemeClr val="lt1"/>
              </a:highlight>
              <a:latin typeface="Arial"/>
              <a:ea typeface="Arial"/>
              <a:cs typeface="Arial"/>
              <a:sym typeface="Arial"/>
            </a:endParaRPr>
          </a:p>
        </p:txBody>
      </p:sp>
      <p:sp>
        <p:nvSpPr>
          <p:cNvPr id="7431" name="Google Shape;7431;g7def704311_0_18067: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0"/>
        <p:cNvGrpSpPr/>
        <p:nvPr/>
      </p:nvGrpSpPr>
      <p:grpSpPr>
        <a:xfrm>
          <a:off x="0" y="0"/>
          <a:ext cx="0" cy="0"/>
          <a:chOff x="0" y="0"/>
          <a:chExt cx="0" cy="0"/>
        </a:xfrm>
      </p:grpSpPr>
      <p:sp>
        <p:nvSpPr>
          <p:cNvPr id="7451" name="Google Shape;7451;g7def704311_0_745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Set out system 1 example with auto enrolment as default. This example is a unicorn.</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a:t>“Public policy:</a:t>
            </a:r>
            <a:endParaRPr/>
          </a:p>
          <a:p>
            <a:pPr marL="457200" lvl="0" indent="-304800" algn="l" rtl="0">
              <a:lnSpc>
                <a:spcPct val="100000"/>
              </a:lnSpc>
              <a:spcBef>
                <a:spcPts val="0"/>
              </a:spcBef>
              <a:spcAft>
                <a:spcPts val="0"/>
              </a:spcAft>
              <a:buClr>
                <a:schemeClr val="dk1"/>
              </a:buClr>
              <a:buSzPts val="1200"/>
              <a:buFont typeface="Calibri"/>
              <a:buChar char="●"/>
            </a:pPr>
            <a:r>
              <a:rPr lang="en-GB" b="1"/>
              <a:t>Often, public policy is reliant on the idea that people use their System 2 when making decisions</a:t>
            </a:r>
            <a:r>
              <a:rPr lang="en-GB"/>
              <a:t> - </a:t>
            </a:r>
            <a:r>
              <a:rPr lang="en-GB">
                <a:highlight>
                  <a:schemeClr val="lt1"/>
                </a:highlight>
              </a:rPr>
              <a:t>that they </a:t>
            </a:r>
            <a:r>
              <a:rPr lang="en-GB"/>
              <a:t>evaluate all of their options, weigh up pros and cons, and always behave in line with the option that they expect would result in the greatest value for themselves.</a:t>
            </a:r>
            <a:endParaRPr/>
          </a:p>
          <a:p>
            <a:pPr marL="457200" lvl="0" indent="-304800" algn="l" rtl="0">
              <a:lnSpc>
                <a:spcPct val="100000"/>
              </a:lnSpc>
              <a:spcBef>
                <a:spcPts val="0"/>
              </a:spcBef>
              <a:spcAft>
                <a:spcPts val="0"/>
              </a:spcAft>
              <a:buClr>
                <a:schemeClr val="dk1"/>
              </a:buClr>
              <a:buSzPts val="1200"/>
              <a:buFont typeface="Calibri"/>
              <a:buChar char="●"/>
            </a:pPr>
            <a:r>
              <a:rPr lang="en-GB" b="1"/>
              <a:t>In reality we know that people often use System 1 for many decisions, they have limited time or information, so they go with automatic reactions.</a:t>
            </a:r>
            <a:endParaRPr/>
          </a:p>
          <a:p>
            <a:pPr marL="457200" lvl="0" indent="-304800" algn="l" rtl="0">
              <a:lnSpc>
                <a:spcPct val="100000"/>
              </a:lnSpc>
              <a:spcBef>
                <a:spcPts val="0"/>
              </a:spcBef>
              <a:spcAft>
                <a:spcPts val="0"/>
              </a:spcAft>
              <a:buClr>
                <a:schemeClr val="dk1"/>
              </a:buClr>
              <a:buSzPts val="1200"/>
              <a:buFont typeface="Calibri"/>
              <a:buChar char="●"/>
            </a:pPr>
            <a:r>
              <a:rPr lang="en-GB"/>
              <a:t>So developing public policies and public services assuming that people will interact with them in an analytical deliberative way often leads to missed opportunities and to developing programmes that are not as effective as they could be if we </a:t>
            </a:r>
            <a:r>
              <a:rPr lang="en-GB" b="1"/>
              <a:t>developed them around the way in which people actually behave.</a:t>
            </a:r>
            <a:endParaRPr b="1"/>
          </a:p>
          <a:p>
            <a:pPr marL="457200" lvl="0" indent="-304800" algn="l" rtl="0">
              <a:lnSpc>
                <a:spcPct val="100000"/>
              </a:lnSpc>
              <a:spcBef>
                <a:spcPts val="0"/>
              </a:spcBef>
              <a:spcAft>
                <a:spcPts val="0"/>
              </a:spcAft>
              <a:buClr>
                <a:schemeClr val="dk1"/>
              </a:buClr>
              <a:buSzPts val="1200"/>
              <a:buFont typeface="Calibri"/>
              <a:buChar char="●"/>
            </a:pPr>
            <a:r>
              <a:rPr lang="en-GB"/>
              <a:t>And that is what the work of BIT is all about - the common thread is that meeting people “where they are”—working with ingrained cognitive and behavioural tendencies, rather than against them—can directly impact results.</a:t>
            </a:r>
            <a:endParaRPr/>
          </a:p>
          <a:p>
            <a:pPr marL="0" lvl="0" indent="0" algn="l" rtl="0">
              <a:lnSpc>
                <a:spcPct val="100000"/>
              </a:lnSpc>
              <a:spcBef>
                <a:spcPts val="0"/>
              </a:spcBef>
              <a:spcAft>
                <a:spcPts val="0"/>
              </a:spcAft>
              <a:buNone/>
            </a:pPr>
            <a:r>
              <a:rPr lang="en-GB"/>
              <a:t>Auto Enrolment in Pensions example:</a:t>
            </a:r>
            <a:endParaRPr/>
          </a:p>
          <a:p>
            <a:pPr marL="457200" lvl="0" indent="-304800" algn="l" rtl="0">
              <a:lnSpc>
                <a:spcPct val="100000"/>
              </a:lnSpc>
              <a:spcBef>
                <a:spcPts val="0"/>
              </a:spcBef>
              <a:spcAft>
                <a:spcPts val="0"/>
              </a:spcAft>
              <a:buClr>
                <a:schemeClr val="dk1"/>
              </a:buClr>
              <a:buSzPts val="1200"/>
              <a:buFont typeface="Calibri"/>
              <a:buChar char="●"/>
            </a:pPr>
            <a:r>
              <a:rPr lang="en-GB" b="1"/>
              <a:t>The success of Automatic Enrolment in Pensions highlights the impact of designing policy to account for System 1. </a:t>
            </a:r>
            <a:endParaRPr b="1"/>
          </a:p>
          <a:p>
            <a:pPr marL="457200" lvl="0" indent="-304800" algn="l" rtl="0">
              <a:lnSpc>
                <a:spcPct val="100000"/>
              </a:lnSpc>
              <a:spcBef>
                <a:spcPts val="0"/>
              </a:spcBef>
              <a:spcAft>
                <a:spcPts val="0"/>
              </a:spcAft>
              <a:buClr>
                <a:schemeClr val="dk1"/>
              </a:buClr>
              <a:buSzPts val="1200"/>
              <a:buFont typeface="Calibri"/>
              <a:buChar char="●"/>
            </a:pPr>
            <a:r>
              <a:rPr lang="en-GB">
                <a:solidFill>
                  <a:srgbClr val="222222"/>
                </a:solidFill>
                <a:highlight>
                  <a:schemeClr val="lt1"/>
                </a:highlight>
              </a:rPr>
              <a:t>In 2012 (before the auto enrolment) less than 47% of UK employees had an active workplace pension scheme. </a:t>
            </a:r>
            <a:endParaRPr>
              <a:solidFill>
                <a:srgbClr val="222222"/>
              </a:solidFill>
              <a:highlight>
                <a:schemeClr val="lt1"/>
              </a:highlight>
            </a:endParaRPr>
          </a:p>
          <a:p>
            <a:pPr marL="457200" lvl="0" indent="-304800" algn="l" rtl="0">
              <a:lnSpc>
                <a:spcPct val="100000"/>
              </a:lnSpc>
              <a:spcBef>
                <a:spcPts val="0"/>
              </a:spcBef>
              <a:spcAft>
                <a:spcPts val="0"/>
              </a:spcAft>
              <a:buClr>
                <a:srgbClr val="222222"/>
              </a:buClr>
              <a:buSzPts val="1200"/>
              <a:buFont typeface="Calibri"/>
              <a:buChar char="●"/>
            </a:pPr>
            <a:r>
              <a:rPr lang="en-GB">
                <a:solidFill>
                  <a:srgbClr val="222222"/>
                </a:solidFill>
                <a:highlight>
                  <a:schemeClr val="lt1"/>
                </a:highlight>
              </a:rPr>
              <a:t>At this time not signing up for a pension was the default - what happened if you did nothing.</a:t>
            </a:r>
            <a:endParaRPr>
              <a:solidFill>
                <a:srgbClr val="222222"/>
              </a:solidFill>
              <a:highlight>
                <a:schemeClr val="lt1"/>
              </a:highlight>
            </a:endParaRPr>
          </a:p>
          <a:p>
            <a:pPr marL="457200" lvl="0" indent="-304800" algn="l" rtl="0">
              <a:lnSpc>
                <a:spcPct val="100000"/>
              </a:lnSpc>
              <a:spcBef>
                <a:spcPts val="0"/>
              </a:spcBef>
              <a:spcAft>
                <a:spcPts val="0"/>
              </a:spcAft>
              <a:buClr>
                <a:srgbClr val="222222"/>
              </a:buClr>
              <a:buSzPts val="1200"/>
              <a:buFont typeface="Calibri"/>
              <a:buChar char="●"/>
            </a:pPr>
            <a:r>
              <a:rPr lang="en-GB" b="1"/>
              <a:t>Behavioural insights shows us that </a:t>
            </a:r>
            <a:r>
              <a:rPr lang="en-GB"/>
              <a:t>we have a tendency to stick to  pre-selected defaults. For example, when you get a new phone - most likely you will not go through each individual setting and make changes, you will probably stick to the majority of the defaults your maker provides you with. </a:t>
            </a:r>
            <a:endParaRPr>
              <a:solidFill>
                <a:srgbClr val="222222"/>
              </a:solidFill>
              <a:highlight>
                <a:schemeClr val="lt1"/>
              </a:highlight>
            </a:endParaRPr>
          </a:p>
          <a:p>
            <a:pPr marL="457200" lvl="0" indent="-304800" algn="l" rtl="0">
              <a:lnSpc>
                <a:spcPct val="100000"/>
              </a:lnSpc>
              <a:spcBef>
                <a:spcPts val="0"/>
              </a:spcBef>
              <a:spcAft>
                <a:spcPts val="0"/>
              </a:spcAft>
              <a:buClr>
                <a:schemeClr val="dk1"/>
              </a:buClr>
              <a:buSzPts val="1200"/>
              <a:buFont typeface="Calibri"/>
              <a:buChar char="●"/>
            </a:pPr>
            <a:r>
              <a:rPr lang="en-GB">
                <a:solidFill>
                  <a:srgbClr val="222222"/>
                </a:solidFill>
                <a:highlight>
                  <a:schemeClr val="lt1"/>
                </a:highlight>
              </a:rPr>
              <a:t>By making auto enrolment the default the % of UK employees with an active workplace pension scheme went up to 76% in 2018. </a:t>
            </a:r>
            <a:endParaRPr>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a:solidFill>
                  <a:srgbClr val="222222"/>
                </a:solidFill>
                <a:highlight>
                  <a:schemeClr val="lt1"/>
                </a:highlight>
              </a:rPr>
              <a:t>According to economic theory, this makes no sense and shouldn’t work. It only takes about an hour to choose a pension and it affects the rest of your life - so how that decision is presented shouldn’t matter. </a:t>
            </a:r>
            <a:endParaRPr>
              <a:solidFill>
                <a:srgbClr val="222222"/>
              </a:solidFill>
              <a:highlight>
                <a:schemeClr val="lt1"/>
              </a:highlight>
            </a:endParaRPr>
          </a:p>
          <a:p>
            <a:pPr marL="457200" lvl="0" indent="-304800" algn="l" rtl="0">
              <a:spcBef>
                <a:spcPts val="0"/>
              </a:spcBef>
              <a:spcAft>
                <a:spcPts val="0"/>
              </a:spcAft>
              <a:buClr>
                <a:srgbClr val="222222"/>
              </a:buClr>
              <a:buSzPts val="1200"/>
              <a:buFont typeface="Calibri"/>
              <a:buChar char="●"/>
            </a:pPr>
            <a:r>
              <a:rPr lang="en-GB">
                <a:solidFill>
                  <a:srgbClr val="222222"/>
                </a:solidFill>
                <a:highlight>
                  <a:schemeClr val="lt1"/>
                </a:highlight>
              </a:rPr>
              <a:t>But in reality it does.  Even though we all want to spend time signing up for our pension, we don’t get around to it. So that’s the power of making things easy and </a:t>
            </a:r>
            <a:r>
              <a:rPr lang="en-GB" b="1">
                <a:solidFill>
                  <a:srgbClr val="222222"/>
                </a:solidFill>
                <a:highlight>
                  <a:schemeClr val="lt1"/>
                </a:highlight>
              </a:rPr>
              <a:t>designing policy to account for system 1</a:t>
            </a:r>
            <a:endParaRPr>
              <a:solidFill>
                <a:srgbClr val="222222"/>
              </a:solidFill>
              <a:highlight>
                <a:schemeClr val="lt1"/>
              </a:highlight>
            </a:endParaRPr>
          </a:p>
          <a:p>
            <a:pPr marL="457200" lvl="0" indent="-304800" algn="l" rtl="0">
              <a:lnSpc>
                <a:spcPct val="100000"/>
              </a:lnSpc>
              <a:spcBef>
                <a:spcPts val="0"/>
              </a:spcBef>
              <a:spcAft>
                <a:spcPts val="0"/>
              </a:spcAft>
              <a:buClr>
                <a:srgbClr val="222222"/>
              </a:buClr>
              <a:buSzPts val="1200"/>
              <a:buFont typeface="Calibri"/>
              <a:buChar char="●"/>
            </a:pPr>
            <a:r>
              <a:rPr lang="en-GB" b="1">
                <a:solidFill>
                  <a:srgbClr val="222222"/>
                </a:solidFill>
                <a:highlight>
                  <a:schemeClr val="lt1"/>
                </a:highlight>
              </a:rPr>
              <a:t>Now, in the UK more than 10 million people make additional savings of roughly £20 billion each year.</a:t>
            </a:r>
            <a:endParaRPr b="1">
              <a:solidFill>
                <a:srgbClr val="222222"/>
              </a:solidFill>
              <a:highlight>
                <a:schemeClr val="lt1"/>
              </a:highlight>
            </a:endParaRPr>
          </a:p>
          <a:p>
            <a:pPr marL="0" lvl="0" indent="0" algn="l" rtl="0">
              <a:lnSpc>
                <a:spcPct val="100000"/>
              </a:lnSpc>
              <a:spcBef>
                <a:spcPts val="0"/>
              </a:spcBef>
              <a:spcAft>
                <a:spcPts val="0"/>
              </a:spcAft>
              <a:buNone/>
            </a:pPr>
            <a:r>
              <a:rPr lang="en-GB">
                <a:solidFill>
                  <a:srgbClr val="222222"/>
                </a:solidFill>
                <a:highlight>
                  <a:schemeClr val="lt1"/>
                </a:highlight>
              </a:rPr>
              <a:t>BI Unicorn</a:t>
            </a:r>
            <a:endParaRPr>
              <a:solidFill>
                <a:srgbClr val="222222"/>
              </a:solidFill>
              <a:highlight>
                <a:schemeClr val="lt1"/>
              </a:highlight>
            </a:endParaRPr>
          </a:p>
          <a:p>
            <a:pPr marL="457200" lvl="0" indent="-304800" algn="l" rtl="0">
              <a:lnSpc>
                <a:spcPct val="100000"/>
              </a:lnSpc>
              <a:spcBef>
                <a:spcPts val="0"/>
              </a:spcBef>
              <a:spcAft>
                <a:spcPts val="0"/>
              </a:spcAft>
              <a:buClr>
                <a:srgbClr val="222222"/>
              </a:buClr>
              <a:buSzPts val="1200"/>
              <a:buFont typeface="Calibri"/>
              <a:buChar char="●"/>
            </a:pPr>
            <a:r>
              <a:rPr lang="en-GB">
                <a:solidFill>
                  <a:srgbClr val="222222"/>
                </a:solidFill>
                <a:highlight>
                  <a:schemeClr val="lt1"/>
                </a:highlight>
              </a:rPr>
              <a:t>As this work have </a:t>
            </a:r>
            <a:r>
              <a:rPr lang="en-GB"/>
              <a:t>brought in well over </a:t>
            </a:r>
            <a:r>
              <a:rPr lang="en-GB" b="1"/>
              <a:t>£1 billion</a:t>
            </a:r>
            <a:r>
              <a:rPr lang="en-GB"/>
              <a:t> we can class it as a </a:t>
            </a:r>
            <a:r>
              <a:rPr lang="en-GB" b="1"/>
              <a:t>Behavioural Insights Unicorn.</a:t>
            </a:r>
            <a:endParaRPr b="1"/>
          </a:p>
          <a:p>
            <a:pPr marL="457200" lvl="0" indent="-304800" algn="l" rtl="0">
              <a:lnSpc>
                <a:spcPct val="100000"/>
              </a:lnSpc>
              <a:spcBef>
                <a:spcPts val="0"/>
              </a:spcBef>
              <a:spcAft>
                <a:spcPts val="0"/>
              </a:spcAft>
              <a:buClr>
                <a:srgbClr val="222222"/>
              </a:buClr>
              <a:buSzPts val="1200"/>
              <a:buFont typeface="Calibri"/>
              <a:buChar char="●"/>
            </a:pPr>
            <a:r>
              <a:rPr lang="en-GB"/>
              <a:t>We</a:t>
            </a:r>
            <a:r>
              <a:rPr lang="en-GB" b="1"/>
              <a:t> </a:t>
            </a:r>
            <a:r>
              <a:rPr lang="en-GB">
                <a:solidFill>
                  <a:srgbClr val="0B0C0C"/>
                </a:solidFill>
                <a:highlight>
                  <a:schemeClr val="lt1"/>
                </a:highlight>
              </a:rPr>
              <a:t>borrow this phrase from business where startups valued at over £1 billion are known as unicorns . A policy ‘unicorn’ is one that has had an impact of more than £1 billion. Of course, most successful policy interventions have many partners. </a:t>
            </a:r>
            <a:endParaRPr>
              <a:solidFill>
                <a:srgbClr val="0B0C0C"/>
              </a:solidFill>
              <a:highlight>
                <a:schemeClr val="lt1"/>
              </a:highlight>
            </a:endParaRPr>
          </a:p>
          <a:p>
            <a:pPr marL="457200" lvl="0" indent="-304800" algn="l" rtl="0">
              <a:lnSpc>
                <a:spcPct val="100000"/>
              </a:lnSpc>
              <a:spcBef>
                <a:spcPts val="0"/>
              </a:spcBef>
              <a:spcAft>
                <a:spcPts val="0"/>
              </a:spcAft>
              <a:buClr>
                <a:srgbClr val="222222"/>
              </a:buClr>
              <a:buSzPts val="1200"/>
              <a:buFont typeface="Calibri"/>
              <a:buChar char="●"/>
            </a:pPr>
            <a:r>
              <a:rPr lang="en-GB">
                <a:solidFill>
                  <a:srgbClr val="0B0C0C"/>
                </a:solidFill>
                <a:highlight>
                  <a:schemeClr val="lt1"/>
                </a:highlight>
              </a:rPr>
              <a:t>Only interventions that are very unlikely to have happened without a major push from behavioural science qualify as behavioural insights unicorns.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GB"/>
              <a:t>We’ll now explain to you a bit about our organisation”</a:t>
            </a:r>
            <a:endParaRPr/>
          </a:p>
          <a:p>
            <a:pPr marL="0" lvl="0" indent="0" algn="l" rtl="0">
              <a:spcBef>
                <a:spcPts val="4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3-4 min</a:t>
            </a:r>
            <a:endParaRPr>
              <a:solidFill>
                <a:srgbClr val="222222"/>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RESOURCE:</a:t>
            </a:r>
            <a:endParaRPr b="1">
              <a:solidFill>
                <a:srgbClr val="00AEEF"/>
              </a:solidFill>
            </a:endParaRPr>
          </a:p>
          <a:p>
            <a:pPr marL="0" lvl="0" indent="0" algn="l" rtl="0">
              <a:lnSpc>
                <a:spcPct val="114000"/>
              </a:lnSpc>
              <a:spcBef>
                <a:spcPts val="0"/>
              </a:spcBef>
              <a:spcAft>
                <a:spcPts val="0"/>
              </a:spcAft>
              <a:buClr>
                <a:schemeClr val="dk1"/>
              </a:buClr>
              <a:buSzPts val="1100"/>
              <a:buFont typeface="Arial"/>
              <a:buNone/>
            </a:pPr>
            <a:r>
              <a:rPr lang="en-GB"/>
              <a:t>Extra </a:t>
            </a:r>
            <a:r>
              <a:rPr lang="en-GB" u="sng">
                <a:solidFill>
                  <a:schemeClr val="hlink"/>
                </a:solidFill>
                <a:hlinkClick r:id="rId3"/>
              </a:rPr>
              <a:t>info on auto enrolment</a:t>
            </a:r>
            <a:endParaRPr/>
          </a:p>
          <a:p>
            <a:pPr marL="0" lvl="0" indent="0" algn="l" rtl="0">
              <a:lnSpc>
                <a:spcPct val="114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a:p>
          <a:p>
            <a:pPr marL="0" lvl="0" indent="0" algn="l" rtl="0">
              <a:spcBef>
                <a:spcPts val="0"/>
              </a:spcBef>
              <a:spcAft>
                <a:spcPts val="0"/>
              </a:spcAft>
              <a:buClr>
                <a:schemeClr val="dk1"/>
              </a:buClr>
              <a:buSzPts val="1100"/>
              <a:buFont typeface="Arial"/>
              <a:buNone/>
            </a:pPr>
            <a:r>
              <a:rPr lang="en-GB"/>
              <a:t>Link to next slide</a:t>
            </a:r>
            <a:endParaRPr b="1">
              <a:solidFill>
                <a:srgbClr val="515151"/>
              </a:solidFill>
              <a:highlight>
                <a:schemeClr val="lt1"/>
              </a:highlight>
            </a:endParaRPr>
          </a:p>
        </p:txBody>
      </p:sp>
      <p:sp>
        <p:nvSpPr>
          <p:cNvPr id="7452" name="Google Shape;7452;g7def704311_0_74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0"/>
        <p:cNvGrpSpPr/>
        <p:nvPr/>
      </p:nvGrpSpPr>
      <p:grpSpPr>
        <a:xfrm>
          <a:off x="0" y="0"/>
          <a:ext cx="0" cy="0"/>
          <a:chOff x="0" y="0"/>
          <a:chExt cx="0" cy="0"/>
        </a:xfrm>
      </p:grpSpPr>
      <p:sp>
        <p:nvSpPr>
          <p:cNvPr id="7461" name="Google Shape;7461;g7def704311_0_7466: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i="1" dirty="0">
                <a:solidFill>
                  <a:srgbClr val="FF0000"/>
                </a:solidFill>
              </a:rPr>
              <a:t>MUST BE QUICK if you are presenting 60 minutes only</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Introduce BIT</a:t>
            </a:r>
            <a:endParaRPr b="1" dirty="0">
              <a:solidFill>
                <a:srgbClr val="00AEEF"/>
              </a:solidFill>
            </a:endParaRPr>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lnSpc>
                <a:spcPct val="100000"/>
              </a:lnSpc>
              <a:spcBef>
                <a:spcPts val="0"/>
              </a:spcBef>
              <a:spcAft>
                <a:spcPts val="0"/>
              </a:spcAft>
              <a:buNone/>
            </a:pPr>
            <a:r>
              <a:rPr lang="en-GB" dirty="0"/>
              <a:t>“</a:t>
            </a:r>
            <a:r>
              <a:rPr lang="en-GB" dirty="0">
                <a:solidFill>
                  <a:schemeClr val="dk1"/>
                </a:solidFill>
              </a:rPr>
              <a:t>Who is the behavioural insights team?</a:t>
            </a:r>
            <a:endParaRPr dirty="0">
              <a:solidFill>
                <a:schemeClr val="dk1"/>
              </a:solidFill>
            </a:endParaRPr>
          </a:p>
          <a:p>
            <a:pPr marL="457200" lvl="0" indent="-304800" algn="l" rtl="0">
              <a:lnSpc>
                <a:spcPct val="100000"/>
              </a:lnSpc>
              <a:spcBef>
                <a:spcPts val="0"/>
              </a:spcBef>
              <a:spcAft>
                <a:spcPts val="0"/>
              </a:spcAft>
              <a:buClr>
                <a:schemeClr val="dk1"/>
              </a:buClr>
              <a:buSzPts val="1200"/>
              <a:buFont typeface="Calibri"/>
              <a:buChar char="●"/>
            </a:pPr>
            <a:r>
              <a:rPr lang="en-GB" dirty="0">
                <a:solidFill>
                  <a:schemeClr val="dk1"/>
                </a:solidFill>
              </a:rPr>
              <a:t>We </a:t>
            </a:r>
            <a:r>
              <a:rPr lang="en-GB" b="1" dirty="0">
                <a:solidFill>
                  <a:schemeClr val="dk1"/>
                </a:solidFill>
              </a:rPr>
              <a:t>started life inside No.10</a:t>
            </a:r>
            <a:r>
              <a:rPr lang="en-GB" dirty="0">
                <a:solidFill>
                  <a:schemeClr val="dk1"/>
                </a:solidFill>
              </a:rPr>
              <a:t> in 2010 in David Cameron</a:t>
            </a:r>
            <a:r>
              <a:rPr lang="en-GB" dirty="0"/>
              <a:t>’s government</a:t>
            </a:r>
            <a:endParaRPr dirty="0"/>
          </a:p>
          <a:p>
            <a:pPr marL="457200" lvl="0" indent="-304800" algn="l" rtl="0">
              <a:lnSpc>
                <a:spcPct val="100000"/>
              </a:lnSpc>
              <a:spcBef>
                <a:spcPts val="0"/>
              </a:spcBef>
              <a:spcAft>
                <a:spcPts val="0"/>
              </a:spcAft>
              <a:buClr>
                <a:schemeClr val="dk1"/>
              </a:buClr>
              <a:buSzPts val="1200"/>
              <a:buFont typeface="Calibri"/>
              <a:buChar char="●"/>
            </a:pPr>
            <a:r>
              <a:rPr lang="en-GB" b="1" dirty="0">
                <a:solidFill>
                  <a:schemeClr val="dk1"/>
                </a:solidFill>
              </a:rPr>
              <a:t>Aim: support UK government </a:t>
            </a:r>
            <a:r>
              <a:rPr lang="en-GB" dirty="0">
                <a:solidFill>
                  <a:schemeClr val="dk1"/>
                </a:solidFill>
              </a:rPr>
              <a:t>and the civil service </a:t>
            </a:r>
            <a:r>
              <a:rPr lang="en-GB" b="1" dirty="0">
                <a:solidFill>
                  <a:schemeClr val="dk1"/>
                </a:solidFill>
              </a:rPr>
              <a:t>deliver better and more cost-effective public </a:t>
            </a:r>
            <a:r>
              <a:rPr lang="en-GB" dirty="0">
                <a:solidFill>
                  <a:schemeClr val="dk1"/>
                </a:solidFill>
              </a:rPr>
              <a:t>policies and public services</a:t>
            </a:r>
            <a:endParaRPr dirty="0">
              <a:solidFill>
                <a:schemeClr val="dk1"/>
              </a:solidFill>
            </a:endParaRPr>
          </a:p>
          <a:p>
            <a:pPr marL="457200" lvl="0" indent="-304800" algn="l" rtl="0">
              <a:lnSpc>
                <a:spcPct val="100000"/>
              </a:lnSpc>
              <a:spcBef>
                <a:spcPts val="0"/>
              </a:spcBef>
              <a:spcAft>
                <a:spcPts val="0"/>
              </a:spcAft>
              <a:buClr>
                <a:srgbClr val="231F20"/>
              </a:buClr>
              <a:buSzPts val="1200"/>
              <a:buFont typeface="Calibri"/>
              <a:buChar char="●"/>
            </a:pPr>
            <a:r>
              <a:rPr lang="en-GB" dirty="0">
                <a:solidFill>
                  <a:srgbClr val="231F20"/>
                </a:solidFill>
                <a:highlight>
                  <a:schemeClr val="lt1"/>
                </a:highlight>
              </a:rPr>
              <a:t>BIT was established with a so-called sunset clause: if it did not achieve a ten-fold return on investment (£500,000 a year), it would be shut down after two years. Not only did we stay open — we saved over </a:t>
            </a:r>
            <a:r>
              <a:rPr lang="en-GB" dirty="0">
                <a:solidFill>
                  <a:srgbClr val="231F20"/>
                </a:solidFill>
              </a:rPr>
              <a:t>20 times our running cost.</a:t>
            </a:r>
            <a:endParaRPr dirty="0"/>
          </a:p>
          <a:p>
            <a:pPr marL="457200" lvl="0" indent="-304800" algn="l" rtl="0">
              <a:lnSpc>
                <a:spcPct val="100000"/>
              </a:lnSpc>
              <a:spcBef>
                <a:spcPts val="0"/>
              </a:spcBef>
              <a:spcAft>
                <a:spcPts val="0"/>
              </a:spcAft>
              <a:buClr>
                <a:srgbClr val="231F20"/>
              </a:buClr>
              <a:buSzPts val="1200"/>
              <a:buFont typeface="Calibri"/>
              <a:buChar char="●"/>
            </a:pPr>
            <a:r>
              <a:rPr lang="en-GB" dirty="0"/>
              <a:t>Because we were </a:t>
            </a:r>
            <a:r>
              <a:rPr lang="en-GB" b="1" dirty="0"/>
              <a:t>really successful already in our early days </a:t>
            </a:r>
            <a:r>
              <a:rPr lang="en-GB" dirty="0"/>
              <a:t>we started to receive more and </a:t>
            </a:r>
            <a:r>
              <a:rPr lang="en-GB" b="1" dirty="0"/>
              <a:t>more requests </a:t>
            </a:r>
            <a:r>
              <a:rPr lang="en-GB" dirty="0"/>
              <a:t>of work.</a:t>
            </a:r>
            <a:endParaRPr dirty="0"/>
          </a:p>
          <a:p>
            <a:pPr marL="457200" lvl="0" indent="-304800" algn="l" rtl="0">
              <a:lnSpc>
                <a:spcPct val="100000"/>
              </a:lnSpc>
              <a:spcBef>
                <a:spcPts val="0"/>
              </a:spcBef>
              <a:spcAft>
                <a:spcPts val="0"/>
              </a:spcAft>
              <a:buClr>
                <a:srgbClr val="231F20"/>
              </a:buClr>
              <a:buSzPts val="1200"/>
              <a:buFont typeface="Calibri"/>
              <a:buChar char="●"/>
            </a:pPr>
            <a:r>
              <a:rPr lang="en-GB" dirty="0"/>
              <a:t>In 2014 there was a govt policy that entrepreneurial parts of gov that could stand on their own two feet without being funded by the taxpayer should do so</a:t>
            </a:r>
            <a:endParaRPr dirty="0"/>
          </a:p>
          <a:p>
            <a:pPr marL="457200" lvl="0" indent="-304800" algn="l" rtl="0">
              <a:lnSpc>
                <a:spcPct val="100000"/>
              </a:lnSpc>
              <a:spcBef>
                <a:spcPts val="0"/>
              </a:spcBef>
              <a:spcAft>
                <a:spcPts val="0"/>
              </a:spcAft>
              <a:buClr>
                <a:srgbClr val="231F20"/>
              </a:buClr>
              <a:buSzPts val="1200"/>
              <a:buFont typeface="Calibri"/>
              <a:buChar char="●"/>
            </a:pPr>
            <a:r>
              <a:rPr lang="en-GB" b="1" dirty="0"/>
              <a:t>So we were spun out </a:t>
            </a:r>
            <a:r>
              <a:rPr lang="en-GB" dirty="0"/>
              <a:t>of govt to become a </a:t>
            </a:r>
            <a:r>
              <a:rPr lang="en-GB" b="1" dirty="0"/>
              <a:t>social purpose </a:t>
            </a:r>
            <a:r>
              <a:rPr lang="en-GB" dirty="0"/>
              <a:t>company </a:t>
            </a:r>
            <a:r>
              <a:rPr lang="en-GB" b="1" dirty="0"/>
              <a:t>partly owned </a:t>
            </a:r>
            <a:r>
              <a:rPr lang="en-GB" dirty="0"/>
              <a:t>by cabinet office (retain strong links with govt) but also partly owned by innovation charity Nesta and BIT employees.</a:t>
            </a:r>
            <a:endParaRPr dirty="0"/>
          </a:p>
          <a:p>
            <a:pPr marL="457200" lvl="0" indent="-304800" algn="l" rtl="0">
              <a:lnSpc>
                <a:spcPct val="100000"/>
              </a:lnSpc>
              <a:spcBef>
                <a:spcPts val="0"/>
              </a:spcBef>
              <a:spcAft>
                <a:spcPts val="0"/>
              </a:spcAft>
              <a:buClr>
                <a:srgbClr val="231F20"/>
              </a:buClr>
              <a:buSzPts val="1200"/>
              <a:buFont typeface="Calibri"/>
              <a:buChar char="●"/>
            </a:pPr>
            <a:r>
              <a:rPr lang="en-GB" b="1" dirty="0"/>
              <a:t>Social purpose company </a:t>
            </a:r>
            <a:r>
              <a:rPr lang="en-GB" dirty="0"/>
              <a:t>means that we operate essentially like </a:t>
            </a:r>
            <a:r>
              <a:rPr lang="en-GB" b="1" dirty="0"/>
              <a:t>a consulting firm but with a twist: </a:t>
            </a:r>
            <a:r>
              <a:rPr lang="en-GB" dirty="0"/>
              <a:t>the </a:t>
            </a:r>
            <a:r>
              <a:rPr lang="en-GB" b="1" dirty="0"/>
              <a:t>first question </a:t>
            </a:r>
            <a:r>
              <a:rPr lang="en-GB" dirty="0"/>
              <a:t>we ask when deciding whether to take on a project is </a:t>
            </a:r>
            <a:r>
              <a:rPr lang="en-GB" b="1" dirty="0"/>
              <a:t>not about the economic margins </a:t>
            </a:r>
            <a:r>
              <a:rPr lang="en-GB" dirty="0"/>
              <a:t>but is about whether the proje</a:t>
            </a:r>
            <a:r>
              <a:rPr lang="en-GB" dirty="0">
                <a:solidFill>
                  <a:schemeClr val="dk1"/>
                </a:solidFill>
              </a:rPr>
              <a:t>ct is likely to deliver </a:t>
            </a:r>
            <a:r>
              <a:rPr lang="en-GB" b="1" dirty="0">
                <a:solidFill>
                  <a:schemeClr val="dk1"/>
                </a:solidFill>
              </a:rPr>
              <a:t>positive social impact?</a:t>
            </a:r>
            <a:endParaRPr dirty="0">
              <a:solidFill>
                <a:srgbClr val="FF0000"/>
              </a:solidFill>
            </a:endParaRPr>
          </a:p>
          <a:p>
            <a:pPr marL="457200" lvl="0" indent="-304800" algn="l" rtl="0">
              <a:lnSpc>
                <a:spcPct val="100000"/>
              </a:lnSpc>
              <a:spcBef>
                <a:spcPts val="0"/>
              </a:spcBef>
              <a:spcAft>
                <a:spcPts val="0"/>
              </a:spcAft>
              <a:buClr>
                <a:srgbClr val="231F20"/>
              </a:buClr>
              <a:buSzPts val="1200"/>
              <a:buFont typeface="Calibri"/>
              <a:buChar char="●"/>
            </a:pPr>
            <a:r>
              <a:rPr lang="en-GB" dirty="0">
                <a:solidFill>
                  <a:schemeClr val="dk1"/>
                </a:solidFill>
              </a:rPr>
              <a:t>We now have </a:t>
            </a:r>
            <a:r>
              <a:rPr lang="en-GB" b="1" dirty="0"/>
              <a:t>220+ </a:t>
            </a:r>
            <a:r>
              <a:rPr lang="en-GB" b="1" dirty="0">
                <a:solidFill>
                  <a:schemeClr val="dk1"/>
                </a:solidFill>
              </a:rPr>
              <a:t>employees</a:t>
            </a:r>
            <a:r>
              <a:rPr lang="en-GB" dirty="0">
                <a:solidFill>
                  <a:schemeClr val="dk1"/>
                </a:solidFill>
              </a:rPr>
              <a:t>, and </a:t>
            </a:r>
            <a:r>
              <a:rPr lang="en-GB" b="1" dirty="0">
                <a:solidFill>
                  <a:schemeClr val="dk1"/>
                </a:solidFill>
              </a:rPr>
              <a:t>offices </a:t>
            </a:r>
            <a:r>
              <a:rPr lang="en-GB" dirty="0">
                <a:solidFill>
                  <a:schemeClr val="dk1"/>
                </a:solidFill>
              </a:rPr>
              <a:t>all around the world...we have just opened an office in Toronto. </a:t>
            </a:r>
            <a:endParaRPr dirty="0"/>
          </a:p>
          <a:p>
            <a:pPr marL="457200" lvl="0" indent="-304800" algn="l" rtl="0">
              <a:lnSpc>
                <a:spcPct val="100000"/>
              </a:lnSpc>
              <a:spcBef>
                <a:spcPts val="0"/>
              </a:spcBef>
              <a:spcAft>
                <a:spcPts val="0"/>
              </a:spcAft>
              <a:buClr>
                <a:srgbClr val="231F20"/>
              </a:buClr>
              <a:buSzPts val="1200"/>
              <a:buFont typeface="Calibri"/>
              <a:buChar char="●"/>
            </a:pPr>
            <a:r>
              <a:rPr lang="en-GB" dirty="0"/>
              <a:t>Beyond of our 7 offices we work across multiple regions to build capacity for applying behavioural insights in governments that wouldn’t have resources to do this independently</a:t>
            </a:r>
            <a:endParaRPr dirty="0"/>
          </a:p>
          <a:p>
            <a:pPr marL="457200" lvl="0" indent="-304800" algn="l" rtl="0">
              <a:lnSpc>
                <a:spcPct val="100000"/>
              </a:lnSpc>
              <a:spcBef>
                <a:spcPts val="0"/>
              </a:spcBef>
              <a:spcAft>
                <a:spcPts val="0"/>
              </a:spcAft>
              <a:buClr>
                <a:srgbClr val="231F20"/>
              </a:buClr>
              <a:buSzPts val="1200"/>
              <a:buFont typeface="Calibri"/>
              <a:buChar char="●"/>
            </a:pPr>
            <a:r>
              <a:rPr lang="en-GB" b="1" dirty="0">
                <a:solidFill>
                  <a:schemeClr val="dk1"/>
                </a:solidFill>
              </a:rPr>
              <a:t>Throughout this journey from No.10 our mission remains to same ….</a:t>
            </a:r>
            <a:r>
              <a:rPr lang="en-GB" dirty="0">
                <a:solidFill>
                  <a:schemeClr val="dk1"/>
                </a:solidFill>
              </a:rPr>
              <a:t> to apply an in depth </a:t>
            </a:r>
            <a:r>
              <a:rPr lang="en-GB" b="1" dirty="0">
                <a:solidFill>
                  <a:schemeClr val="dk1"/>
                </a:solidFill>
              </a:rPr>
              <a:t>understanding of how people REALLY behave to</a:t>
            </a:r>
            <a:r>
              <a:rPr lang="en-GB" dirty="0">
                <a:solidFill>
                  <a:schemeClr val="dk1"/>
                </a:solidFill>
              </a:rPr>
              <a:t> </a:t>
            </a:r>
            <a:r>
              <a:rPr lang="en-GB" b="1" dirty="0">
                <a:solidFill>
                  <a:schemeClr val="dk1"/>
                </a:solidFill>
              </a:rPr>
              <a:t>improve public policy and</a:t>
            </a:r>
            <a:r>
              <a:rPr lang="en-GB" dirty="0">
                <a:solidFill>
                  <a:schemeClr val="dk1"/>
                </a:solidFill>
              </a:rPr>
              <a:t> </a:t>
            </a:r>
            <a:r>
              <a:rPr lang="en-GB" b="1" dirty="0">
                <a:solidFill>
                  <a:schemeClr val="dk1"/>
                </a:solidFill>
              </a:rPr>
              <a:t>services</a:t>
            </a:r>
            <a:r>
              <a:rPr lang="en-GB" dirty="0">
                <a:solidFill>
                  <a:schemeClr val="dk1"/>
                </a:solidFill>
              </a:rPr>
              <a:t>, and </a:t>
            </a:r>
            <a:r>
              <a:rPr lang="en-GB" b="1" dirty="0">
                <a:solidFill>
                  <a:schemeClr val="dk1"/>
                </a:solidFill>
              </a:rPr>
              <a:t>help people make better choices </a:t>
            </a:r>
            <a:r>
              <a:rPr lang="en-GB" dirty="0">
                <a:solidFill>
                  <a:schemeClr val="dk1"/>
                </a:solidFill>
              </a:rPr>
              <a:t>for themselves. </a:t>
            </a:r>
            <a:endParaRPr dirty="0">
              <a:solidFill>
                <a:schemeClr val="dk1"/>
              </a:solidFill>
            </a:endParaRPr>
          </a:p>
          <a:p>
            <a:pPr marL="457200" lvl="0" indent="0" algn="l" rtl="0">
              <a:lnSpc>
                <a:spcPct val="100000"/>
              </a:lnSpc>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2-3 min</a:t>
            </a:r>
            <a:endParaRPr dirty="0">
              <a:solidFill>
                <a:srgbClr val="222222"/>
              </a:solidFill>
              <a:highlight>
                <a:schemeClr val="lt1"/>
              </a:highlight>
            </a:endParaRPr>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Clr>
                <a:schemeClr val="dk1"/>
              </a:buClr>
              <a:buSzPts val="1400"/>
              <a:buFont typeface="Arial"/>
              <a:buNone/>
            </a:pPr>
            <a:endParaRPr dirty="0">
              <a:solidFill>
                <a:srgbClr val="231F20"/>
              </a:solidFill>
              <a:highlight>
                <a:schemeClr val="lt1"/>
              </a:highlight>
            </a:endParaRPr>
          </a:p>
          <a:p>
            <a:pPr marL="0" lvl="0" indent="0" algn="l" rtl="0">
              <a:lnSpc>
                <a:spcPct val="100000"/>
              </a:lnSpc>
              <a:spcBef>
                <a:spcPts val="0"/>
              </a:spcBef>
              <a:spcAft>
                <a:spcPts val="0"/>
              </a:spcAft>
              <a:buSzPts val="1400"/>
              <a:buNone/>
            </a:pPr>
            <a:endParaRPr dirty="0"/>
          </a:p>
        </p:txBody>
      </p:sp>
      <p:sp>
        <p:nvSpPr>
          <p:cNvPr id="7462" name="Google Shape;7462;g7def704311_0_74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2061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145A2-B61F-064F-9023-7C4B0AC2740E}" type="slidenum">
              <a:rPr lang="en-GB" smtClean="0"/>
              <a:t>50</a:t>
            </a:fld>
            <a:endParaRPr lang="en-GB"/>
          </a:p>
        </p:txBody>
      </p:sp>
    </p:spTree>
    <p:extLst>
      <p:ext uri="{BB962C8B-B14F-4D97-AF65-F5344CB8AC3E}">
        <p14:creationId xmlns:p14="http://schemas.microsoft.com/office/powerpoint/2010/main" val="395338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5"/>
        <p:cNvGrpSpPr/>
        <p:nvPr/>
      </p:nvGrpSpPr>
      <p:grpSpPr>
        <a:xfrm>
          <a:off x="0" y="0"/>
          <a:ext cx="0" cy="0"/>
          <a:chOff x="0" y="0"/>
          <a:chExt cx="0" cy="0"/>
        </a:xfrm>
      </p:grpSpPr>
      <p:sp>
        <p:nvSpPr>
          <p:cNvPr id="5696" name="Google Shape;5696;gde4c31428e_0_49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7" name="Google Shape;5697;gde4c31428e_0_490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Target </a:t>
            </a:r>
            <a:r>
              <a:rPr lang="en-GB"/>
              <a:t>phase of methodology</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The first step in conducting a successful BI project is to clearly define a goal and to understand the behaviours that you want to change to achieve this goal and what outcome you will measure.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1 min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To next slide</a:t>
            </a:r>
            <a:endParaRPr b="1">
              <a:solidFill>
                <a:srgbClr val="00AEEF"/>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To next slide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145A2-B61F-064F-9023-7C4B0AC2740E}" type="slidenum">
              <a:rPr lang="en-GB" smtClean="0"/>
              <a:t>51</a:t>
            </a:fld>
            <a:endParaRPr lang="en-GB"/>
          </a:p>
        </p:txBody>
      </p:sp>
    </p:spTree>
    <p:extLst>
      <p:ext uri="{BB962C8B-B14F-4D97-AF65-F5344CB8AC3E}">
        <p14:creationId xmlns:p14="http://schemas.microsoft.com/office/powerpoint/2010/main" val="3854699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sensibilização</a:t>
            </a:r>
            <a:r>
              <a:rPr lang="en-US" sz="1200" b="0" i="0" kern="1200" dirty="0">
                <a:solidFill>
                  <a:schemeClr val="tx1"/>
                </a:solidFill>
                <a:effectLst/>
                <a:latin typeface="+mn-lt"/>
                <a:ea typeface="+mn-ea"/>
                <a:cs typeface="+mn-cs"/>
              </a:rPr>
              <a:t>. Por causa dessa lacuna </a:t>
            </a:r>
            <a:r>
              <a:rPr lang="en-US" sz="1200" b="0" i="0" kern="1200" dirty="0" err="1">
                <a:solidFill>
                  <a:schemeClr val="tx1"/>
                </a:solidFill>
                <a:effectLst/>
                <a:latin typeface="+mn-lt"/>
                <a:ea typeface="+mn-ea"/>
                <a:cs typeface="+mn-cs"/>
              </a:rPr>
              <a:t>intenção-ação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eficaz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focar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mudança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comportamento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vez</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aumentar</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conscientização</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estamos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cientes</a:t>
            </a:r>
            <a:r>
              <a:rPr lang="en-US" sz="1200" b="0" i="0" kern="1200" dirty="0">
                <a:solidFill>
                  <a:schemeClr val="tx1"/>
                </a:solidFill>
                <a:effectLst/>
                <a:latin typeface="+mn-lt"/>
                <a:ea typeface="+mn-ea"/>
                <a:cs typeface="+mn-cs"/>
              </a:rPr>
              <a:t> de que </a:t>
            </a:r>
            <a:r>
              <a:rPr lang="en-US" sz="1200" b="0" i="0" kern="1200" dirty="0" err="1">
                <a:solidFill>
                  <a:schemeClr val="tx1"/>
                </a:solidFill>
                <a:effectLst/>
                <a:latin typeface="+mn-lt"/>
                <a:ea typeface="+mn-ea"/>
                <a:cs typeface="+mn-cs"/>
              </a:rPr>
              <a:t>devemos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consumir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energia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prática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Nudges </a:t>
            </a:r>
            <a:r>
              <a:rPr lang="en-US" sz="1200" b="0" i="0" kern="1200" dirty="0" err="1">
                <a:solidFill>
                  <a:schemeClr val="tx1"/>
                </a:solidFill>
                <a:effectLst/>
                <a:latin typeface="+mn-lt"/>
                <a:ea typeface="+mn-ea"/>
                <a:cs typeface="+mn-cs"/>
              </a:rPr>
              <a:t>são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eficazes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termos</a:t>
            </a:r>
            <a:r>
              <a:rPr lang="en-US" sz="1200" b="0" i="0" kern="1200" dirty="0">
                <a:solidFill>
                  <a:schemeClr val="tx1"/>
                </a:solidFill>
                <a:effectLst/>
                <a:latin typeface="+mn-lt"/>
                <a:ea typeface="+mn-ea"/>
                <a:cs typeface="+mn-cs"/>
              </a:rPr>
              <a:t> de custos. </a:t>
            </a:r>
            <a:r>
              <a:rPr lang="en-US" sz="1200" b="0" i="0" kern="1200" dirty="0" err="1">
                <a:solidFill>
                  <a:schemeClr val="tx1"/>
                </a:solidFill>
                <a:effectLst/>
                <a:latin typeface="+mn-lt"/>
                <a:ea typeface="+mn-ea"/>
                <a:cs typeface="+mn-cs"/>
              </a:rPr>
              <a:t>Eles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mudam</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arquitetura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escolha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com base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mudanças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estruturais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caras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356841-494A-4B9D-B0E9-8D426DC1833A}" type="slidenum">
              <a:rPr lang="en-GB" smtClean="0"/>
              <a:t>52</a:t>
            </a:fld>
            <a:endParaRPr lang="en-GB"/>
          </a:p>
        </p:txBody>
      </p:sp>
    </p:spTree>
    <p:extLst>
      <p:ext uri="{BB962C8B-B14F-4D97-AF65-F5344CB8AC3E}">
        <p14:creationId xmlns:p14="http://schemas.microsoft.com/office/powerpoint/2010/main" val="1708031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356841-494A-4B9D-B0E9-8D426DC1833A}" type="slidenum">
              <a:rPr lang="en-GB" smtClean="0"/>
              <a:t>53</a:t>
            </a:fld>
            <a:endParaRPr lang="en-GB"/>
          </a:p>
        </p:txBody>
      </p:sp>
    </p:spTree>
    <p:extLst>
      <p:ext uri="{BB962C8B-B14F-4D97-AF65-F5344CB8AC3E}">
        <p14:creationId xmlns:p14="http://schemas.microsoft.com/office/powerpoint/2010/main" val="506421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9"/>
        <p:cNvGrpSpPr/>
        <p:nvPr/>
      </p:nvGrpSpPr>
      <p:grpSpPr>
        <a:xfrm>
          <a:off x="0" y="0"/>
          <a:ext cx="0" cy="0"/>
          <a:chOff x="0" y="0"/>
          <a:chExt cx="0" cy="0"/>
        </a:xfrm>
      </p:grpSpPr>
      <p:sp>
        <p:nvSpPr>
          <p:cNvPr id="8670" name="Google Shape;8670;g7e0902914a_0_5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Explain what a nudge is and that we often use nudging in our interventions. </a:t>
            </a:r>
            <a:endParaRPr/>
          </a:p>
          <a:p>
            <a:pPr marL="0" lvl="0" indent="0" algn="l" rtl="0">
              <a:spcBef>
                <a:spcPts val="0"/>
              </a:spcBef>
              <a:spcAft>
                <a:spcPts val="0"/>
              </a:spcAft>
              <a:buClr>
                <a:schemeClr val="dk1"/>
              </a:buClr>
              <a:buSzPts val="1100"/>
              <a:buFont typeface="Arial"/>
              <a:buNone/>
            </a:pPr>
            <a:r>
              <a:rPr lang="en-GB"/>
              <a:t>This slide lines us up for the next one which shows that BI interventions go beyond nudging.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Nudges are an incredibly useful behaviour change tool and we use them in a lot of our interventions</a:t>
            </a:r>
            <a:endParaRPr/>
          </a:p>
          <a:p>
            <a:pPr marL="0" lvl="0" indent="0" algn="l" rtl="0">
              <a:spcBef>
                <a:spcPts val="0"/>
              </a:spcBef>
              <a:spcAft>
                <a:spcPts val="0"/>
              </a:spcAft>
              <a:buClr>
                <a:schemeClr val="dk1"/>
              </a:buClr>
              <a:buSzPts val="1100"/>
              <a:buFont typeface="Arial"/>
              <a:buNone/>
            </a:pPr>
            <a:r>
              <a:rPr lang="en-GB"/>
              <a:t>A nudge is classified as</a:t>
            </a:r>
            <a:r>
              <a:rPr lang="en-GB">
                <a:latin typeface="Arial"/>
                <a:ea typeface="Arial"/>
                <a:cs typeface="Arial"/>
                <a:sym typeface="Arial"/>
              </a:rPr>
              <a:t> a c</a:t>
            </a:r>
            <a:r>
              <a:rPr lang="en-GB"/>
              <a:t>hange to the</a:t>
            </a:r>
            <a:r>
              <a:rPr lang="en-GB">
                <a:solidFill>
                  <a:srgbClr val="3C4043"/>
                </a:solidFill>
                <a:highlight>
                  <a:srgbClr val="FFFFFF"/>
                </a:highlight>
              </a:rPr>
              <a:t> choice architecture (environment) that alters people's behaviour in a predictable way without forbidding any options or significantly changing their economic incentives. To count as a mere nudge, the intervention must be easy and cheap to avoid. </a:t>
            </a:r>
            <a:r>
              <a:rPr lang="en-GB">
                <a:solidFill>
                  <a:srgbClr val="52565A"/>
                </a:solidFill>
                <a:highlight>
                  <a:srgbClr val="FFFFFF"/>
                </a:highlight>
              </a:rPr>
              <a:t>Nudges</a:t>
            </a:r>
            <a:r>
              <a:rPr lang="en-GB">
                <a:solidFill>
                  <a:srgbClr val="3C4043"/>
                </a:solidFill>
                <a:highlight>
                  <a:srgbClr val="FFFFFF"/>
                </a:highlight>
              </a:rPr>
              <a:t> are not mandates.</a:t>
            </a:r>
            <a:endParaRPr/>
          </a:p>
          <a:p>
            <a:pPr marL="0" lvl="0" indent="0" algn="l" rtl="0">
              <a:spcBef>
                <a:spcPts val="0"/>
              </a:spcBef>
              <a:spcAft>
                <a:spcPts val="0"/>
              </a:spcAft>
              <a:buClr>
                <a:schemeClr val="dk1"/>
              </a:buClr>
              <a:buSzPts val="1100"/>
              <a:buFont typeface="Arial"/>
              <a:buNone/>
            </a:pPr>
            <a:endParaRPr/>
          </a:p>
        </p:txBody>
      </p:sp>
      <p:sp>
        <p:nvSpPr>
          <p:cNvPr id="8671" name="Google Shape;8671;g7e0902914a_0_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6"/>
        <p:cNvGrpSpPr/>
        <p:nvPr/>
      </p:nvGrpSpPr>
      <p:grpSpPr>
        <a:xfrm>
          <a:off x="0" y="0"/>
          <a:ext cx="0" cy="0"/>
          <a:chOff x="0" y="0"/>
          <a:chExt cx="0" cy="0"/>
        </a:xfrm>
      </p:grpSpPr>
      <p:sp>
        <p:nvSpPr>
          <p:cNvPr id="8677" name="Google Shape;8677;g7e0902914a_0_21: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Explain that BI can be applied to both tactical / operational AND strategic challenges. BI often uses nudges but the remit of BI goes way beyond nudging.</a:t>
            </a:r>
            <a:endParaRPr/>
          </a:p>
          <a:p>
            <a:pPr marL="0" lvl="0" indent="0" algn="l" rtl="0">
              <a:spcBef>
                <a:spcPts val="0"/>
              </a:spcBef>
              <a:spcAft>
                <a:spcPts val="0"/>
              </a:spcAft>
              <a:buClr>
                <a:schemeClr val="dk1"/>
              </a:buClr>
              <a:buSzPts val="1100"/>
              <a:buFont typeface="Arial"/>
              <a:buNone/>
            </a:pPr>
            <a:r>
              <a:rPr lang="en-GB">
                <a:solidFill>
                  <a:srgbClr val="080000"/>
                </a:solidFill>
              </a:rPr>
              <a:t>Explain that </a:t>
            </a:r>
            <a:r>
              <a:rPr lang="en-GB"/>
              <a:t>there two basic ways that behavioral insights can be used: tactically, to make changes to the way in which a policy is implemented; and strategically, to structure the fundamental aspects of the policy itself. You don’t want to pursue options that aren’t on the table</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Clr>
                <a:schemeClr val="dk1"/>
              </a:buClr>
              <a:buSzPts val="1100"/>
              <a:buFont typeface="Arial"/>
              <a:buNone/>
            </a:pPr>
            <a:r>
              <a:rPr lang="en-GB"/>
              <a:t>There two basic ways that behavioral insights can be used: tactically, to make changes to the way in which a policy is implemented; and strategically, to structure the fundamental aspects of the policy itself. </a:t>
            </a:r>
            <a:endParaRPr/>
          </a:p>
          <a:p>
            <a:pPr marL="0" lvl="0" indent="0" algn="just" rtl="0">
              <a:lnSpc>
                <a:spcPct val="115000"/>
              </a:lnSpc>
              <a:spcBef>
                <a:spcPts val="0"/>
              </a:spcBef>
              <a:spcAft>
                <a:spcPts val="0"/>
              </a:spcAft>
              <a:buClr>
                <a:schemeClr val="dk1"/>
              </a:buClr>
              <a:buSzPts val="1100"/>
              <a:buFont typeface="Arial"/>
              <a:buNone/>
            </a:pPr>
            <a:r>
              <a:rPr lang="en-GB"/>
              <a:t>Some projects are tactical, dealing with changes at an operational level or within only a limited part of a system. Others allow for intervention at a more strategic level, opening up opportunities to alter the fundamental policy or structure for addressing an issue, and perhaps changing a whole system. </a:t>
            </a: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RESOURCE:</a:t>
            </a:r>
            <a:endParaRPr/>
          </a:p>
          <a:p>
            <a:pPr marL="0" lvl="0" indent="0" algn="l" rtl="0">
              <a:lnSpc>
                <a:spcPct val="114000"/>
              </a:lnSpc>
              <a:spcBef>
                <a:spcPts val="0"/>
              </a:spcBef>
              <a:spcAft>
                <a:spcPts val="0"/>
              </a:spcAft>
              <a:buClr>
                <a:schemeClr val="dk1"/>
              </a:buClr>
              <a:buSzPts val="1100"/>
              <a:buFont typeface="Arial"/>
              <a:buNone/>
            </a:pPr>
            <a:r>
              <a:rPr lang="en-GB"/>
              <a:t>Extra </a:t>
            </a:r>
            <a:r>
              <a:rPr lang="en-GB" u="sng">
                <a:solidFill>
                  <a:schemeClr val="hlink"/>
                </a:solidFill>
                <a:hlinkClick r:id="rId3"/>
              </a:rPr>
              <a:t>info on auto enrolment</a:t>
            </a:r>
            <a:endParaRPr/>
          </a:p>
          <a:p>
            <a:pPr marL="0" lvl="0" indent="0" algn="l" rtl="0">
              <a:lnSpc>
                <a:spcPct val="114000"/>
              </a:lnSpc>
              <a:spcBef>
                <a:spcPts val="0"/>
              </a:spcBef>
              <a:spcAft>
                <a:spcPts val="0"/>
              </a:spcAft>
              <a:buClr>
                <a:schemeClr val="dk1"/>
              </a:buClr>
              <a:buSzPts val="1100"/>
              <a:buFont typeface="Arial"/>
              <a:buNone/>
            </a:pPr>
            <a:r>
              <a:rPr lang="en-GB"/>
              <a:t>Extra info on job seekers</a:t>
            </a: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None/>
            </a:pPr>
            <a:endParaRPr b="1">
              <a:latin typeface="Arial"/>
              <a:ea typeface="Arial"/>
              <a:cs typeface="Arial"/>
              <a:sym typeface="Arial"/>
            </a:endParaRPr>
          </a:p>
          <a:p>
            <a:pPr marL="0" lvl="0" indent="0" algn="l" rtl="0">
              <a:spcBef>
                <a:spcPts val="400"/>
              </a:spcBef>
              <a:spcAft>
                <a:spcPts val="0"/>
              </a:spcAft>
              <a:buSzPts val="1100"/>
              <a:buNone/>
            </a:pPr>
            <a:endParaRPr>
              <a:latin typeface="Arial"/>
              <a:ea typeface="Arial"/>
              <a:cs typeface="Arial"/>
              <a:sym typeface="Arial"/>
            </a:endParaRPr>
          </a:p>
          <a:p>
            <a:pPr marL="457200" lvl="0" indent="0" algn="l" rtl="0">
              <a:spcBef>
                <a:spcPts val="0"/>
              </a:spcBef>
              <a:spcAft>
                <a:spcPts val="0"/>
              </a:spcAft>
              <a:buClr>
                <a:schemeClr val="dk1"/>
              </a:buClr>
              <a:buSzPts val="1100"/>
              <a:buFont typeface="Arial"/>
              <a:buNone/>
            </a:pPr>
            <a:endParaRPr>
              <a:latin typeface="Arial"/>
              <a:ea typeface="Arial"/>
              <a:cs typeface="Arial"/>
              <a:sym typeface="Arial"/>
            </a:endParaRPr>
          </a:p>
        </p:txBody>
      </p:sp>
      <p:sp>
        <p:nvSpPr>
          <p:cNvPr id="8678" name="Google Shape;8678;g7e0902914a_0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7"/>
        <p:cNvGrpSpPr/>
        <p:nvPr/>
      </p:nvGrpSpPr>
      <p:grpSpPr>
        <a:xfrm>
          <a:off x="0" y="0"/>
          <a:ext cx="0" cy="0"/>
          <a:chOff x="0" y="0"/>
          <a:chExt cx="0" cy="0"/>
        </a:xfrm>
      </p:grpSpPr>
      <p:sp>
        <p:nvSpPr>
          <p:cNvPr id="8708" name="Google Shape;8708;gdf88178bd5_0_43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9" name="Google Shape;8709;gdf88178bd5_0_43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Discuss ethical critiques of BI approach</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To round off the course, we’re going to cover the ethics of the behavioural approach</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This is a topic which arises fairly regularly in the course of our work - with people very fairly asking whether it is ethical to seek to influence people’s behaviour in this way</a:t>
            </a: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80000"/>
                </a:solidFill>
              </a:rPr>
              <a:t>Our short answer to the question is that there are good and bad ways to apply behavioural insights. </a:t>
            </a: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What we’re going to try to do is equip you with a basic framework such that you can apply behavioural insights responsibly.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What we’ll aim to do in this section is give you </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endParaRPr/>
          </a:p>
          <a:p>
            <a:pPr marL="0" lvl="0" indent="0" algn="just" rtl="0">
              <a:lnSpc>
                <a:spcPct val="115000"/>
              </a:lnSpc>
              <a:spcBef>
                <a:spcPts val="0"/>
              </a:spcBef>
              <a:spcAft>
                <a:spcPts val="0"/>
              </a:spcAft>
              <a:buClr>
                <a:schemeClr val="dk1"/>
              </a:buClr>
              <a:buSzPts val="1100"/>
              <a:buFont typeface="Arial"/>
              <a:buNone/>
            </a:pPr>
            <a:endParaRPr sz="1400" b="1">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2"/>
        <p:cNvGrpSpPr/>
        <p:nvPr/>
      </p:nvGrpSpPr>
      <p:grpSpPr>
        <a:xfrm>
          <a:off x="0" y="0"/>
          <a:ext cx="0" cy="0"/>
          <a:chOff x="0" y="0"/>
          <a:chExt cx="0" cy="0"/>
        </a:xfrm>
      </p:grpSpPr>
      <p:sp>
        <p:nvSpPr>
          <p:cNvPr id="8713" name="Google Shape;8713;gdf88178bd5_0_43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4" name="Google Shape;8714;gdf88178bd5_0_43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Explain critique of BI as paternalist</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So the tools that behavioural science has identified are already used by lots of different actors, in lots of different ways and for lots of different reasons.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What we try to do is to use them in ways that we think are beneficial for people and society.</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But there are also more deontological critiques of the behavioural insights approach.</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 first is that it is paternalistic.</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Some critics are </a:t>
            </a:r>
            <a:r>
              <a:rPr lang="en-GB" b="1">
                <a:solidFill>
                  <a:srgbClr val="080000"/>
                </a:solidFill>
              </a:rPr>
              <a:t>concerned that the characterisation of human decision making as biased breeds a view of degraded citizens as being unable to shape their behaviour independently.</a:t>
            </a: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This results in policymakers making false assumptions about what people ‘really’ want, and why they are acting in certain ways.</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Another concern is behavioural economics itself undermines the case for government action - because policy makers are subject to the same biases they find in others, even if they don’t realise it.  More and more studies are showing </a:t>
            </a:r>
            <a:r>
              <a:rPr lang="en-GB" b="1">
                <a:solidFill>
                  <a:srgbClr val="080000"/>
                </a:solidFill>
              </a:rPr>
              <a:t>how decision makers are subject to confirmation bias, framing effects, group polarization and the false consensus effect, among others.</a:t>
            </a:r>
            <a:endParaRPr b="1">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0"/>
        <p:cNvGrpSpPr/>
        <p:nvPr/>
      </p:nvGrpSpPr>
      <p:grpSpPr>
        <a:xfrm>
          <a:off x="0" y="0"/>
          <a:ext cx="0" cy="0"/>
          <a:chOff x="0" y="0"/>
          <a:chExt cx="0" cy="0"/>
        </a:xfrm>
      </p:grpSpPr>
      <p:sp>
        <p:nvSpPr>
          <p:cNvPr id="8721" name="Google Shape;8721;gdf88178bd5_0_44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2" name="Google Shape;8722;gdf88178bd5_0_44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concept of libertarian paternalism and a framework for assessing the risk of paternalism</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Our response to this is to encourage that behavioural insights be applied a “humble” way, based on trying to understand the reasonableness of individuals’ actions, rather than holding an inflexible, narrow view of what is “rational” in a particular situation”. Central to this is what is often called the notion of libertarian paternalism. Made popular by Nudge, it is the</a:t>
            </a:r>
            <a:r>
              <a:rPr lang="en-GB" b="1">
                <a:solidFill>
                  <a:srgbClr val="080000"/>
                </a:solidFill>
              </a:rPr>
              <a:t> idea that whilst policymakers may steer individuals to take up options which might promote their welfare, the individual should always retain freedom of choice.</a:t>
            </a:r>
            <a:endParaRPr b="1">
              <a:solidFill>
                <a:srgbClr val="080000"/>
              </a:solidFill>
            </a:endParaRPr>
          </a:p>
          <a:p>
            <a:pPr marL="0" lvl="0" indent="0" algn="l" rtl="0">
              <a:spcBef>
                <a:spcPts val="0"/>
              </a:spcBef>
              <a:spcAft>
                <a:spcPts val="0"/>
              </a:spcAft>
              <a:buClr>
                <a:schemeClr val="dk1"/>
              </a:buClr>
              <a:buSzPts val="1100"/>
              <a:buFont typeface="Arial"/>
              <a:buNone/>
            </a:pP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Elspeth Kirkman and Michael Hallsworth nuance this argument by outlining</a:t>
            </a:r>
            <a:r>
              <a:rPr lang="en-GB" b="1">
                <a:solidFill>
                  <a:srgbClr val="080000"/>
                </a:solidFill>
              </a:rPr>
              <a:t> two key considerations for assessing the risk of paternalism. </a:t>
            </a:r>
            <a:endParaRPr b="1">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 first is to consider the extent of the consequences of the behaviour in question.  The starting point for this is to consider whether the harms or benefits from a behaviour fall on the individual themselves, or other people. </a:t>
            </a:r>
            <a:r>
              <a:rPr lang="en-GB" b="1">
                <a:solidFill>
                  <a:srgbClr val="080000"/>
                </a:solidFill>
              </a:rPr>
              <a:t>Acting when the behaviour only affects the individual is paternalistic, whereas if the behaviour affects others there is more scope to act. </a:t>
            </a:r>
            <a:endParaRPr b="1">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80000"/>
                </a:solidFill>
              </a:rPr>
              <a:t>The level of harm also matters. F</a:t>
            </a:r>
            <a:r>
              <a:rPr lang="en-GB">
                <a:solidFill>
                  <a:srgbClr val="080000"/>
                </a:solidFill>
              </a:rPr>
              <a:t>or example, in 1998 the UK Government banned the sale of paracetamol in packs larger than 32 tablets for pharmacies and 16 tablets for non-pharmacies. This change reversed the upward trend of suicides and poisonings, saving an estimated 765 lives over the following decade.  This was a paternalistic action - in that the consequences of the behaviour fall on the individual - that was deemed justifiable based on the level of harm that was being incurred. </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just" rtl="0">
              <a:lnSpc>
                <a:spcPct val="115000"/>
              </a:lnSpc>
              <a:spcBef>
                <a:spcPts val="0"/>
              </a:spcBef>
              <a:spcAft>
                <a:spcPts val="0"/>
              </a:spcAft>
              <a:buNone/>
            </a:pPr>
            <a:r>
              <a:rPr lang="en-GB"/>
              <a:t>1 min</a:t>
            </a:r>
            <a:endParaRPr/>
          </a:p>
          <a:p>
            <a:pPr marL="0" lvl="0" indent="0" algn="just" rtl="0">
              <a:lnSpc>
                <a:spcPct val="115000"/>
              </a:lnSpc>
              <a:spcBef>
                <a:spcPts val="0"/>
              </a:spcBef>
              <a:spcAft>
                <a:spcPts val="0"/>
              </a:spcAft>
              <a:buNone/>
            </a:pPr>
            <a:endParaRPr sz="1100">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1100">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9"/>
        <p:cNvGrpSpPr/>
        <p:nvPr/>
      </p:nvGrpSpPr>
      <p:grpSpPr>
        <a:xfrm>
          <a:off x="0" y="0"/>
          <a:ext cx="0" cy="0"/>
          <a:chOff x="0" y="0"/>
          <a:chExt cx="0" cy="0"/>
        </a:xfrm>
      </p:grpSpPr>
      <p:sp>
        <p:nvSpPr>
          <p:cNvPr id="8730" name="Google Shape;8730;gdf88178bd5_0_45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1" name="Google Shape;8731;gdf88178bd5_0_45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Explain critique of BI as manipulative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80000"/>
                </a:solidFill>
              </a:rPr>
              <a:t>The second charge levelled at the behavioural approach is that it is manipulative. </a:t>
            </a:r>
            <a:endParaRPr b="1">
              <a:solidFill>
                <a:srgbClr val="080000"/>
              </a:solidFill>
            </a:endParaRPr>
          </a:p>
          <a:p>
            <a:pPr marL="0" lvl="0" indent="0" algn="l" rtl="0">
              <a:spcBef>
                <a:spcPts val="0"/>
              </a:spcBef>
              <a:spcAft>
                <a:spcPts val="0"/>
              </a:spcAft>
              <a:buClr>
                <a:schemeClr val="dk1"/>
              </a:buClr>
              <a:buSzPts val="1100"/>
              <a:buFont typeface="Arial"/>
              <a:buNone/>
            </a:pP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 critique is that if</a:t>
            </a:r>
            <a:r>
              <a:rPr lang="en-GB" b="1">
                <a:solidFill>
                  <a:srgbClr val="080000"/>
                </a:solidFill>
              </a:rPr>
              <a:t> behavioural insights interventions involve non-conscious modes of decision making, then the recipients may not be aware if and how they are being influenced.</a:t>
            </a:r>
            <a:endParaRPr b="1">
              <a:solidFill>
                <a:srgbClr val="080000"/>
              </a:solidFill>
            </a:endParaRPr>
          </a:p>
          <a:p>
            <a:pPr marL="0" lvl="0" indent="0" algn="l" rtl="0">
              <a:spcBef>
                <a:spcPts val="0"/>
              </a:spcBef>
              <a:spcAft>
                <a:spcPts val="0"/>
              </a:spcAft>
              <a:buClr>
                <a:schemeClr val="dk1"/>
              </a:buClr>
              <a:buSzPts val="1100"/>
              <a:buFont typeface="Arial"/>
              <a:buNone/>
            </a:pP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They therefore are</a:t>
            </a:r>
            <a:r>
              <a:rPr lang="en-GB" b="1">
                <a:solidFill>
                  <a:srgbClr val="080000"/>
                </a:solidFill>
              </a:rPr>
              <a:t> not able to easily resist the influence or debate and contest the intervention</a:t>
            </a:r>
            <a:r>
              <a:rPr lang="en-GB">
                <a:solidFill>
                  <a:srgbClr val="080000"/>
                </a:solidFill>
              </a:rPr>
              <a:t>. Moreover, many of the interventions are designed precisely to be delivered in a seamless, unobtrusive way.  </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seconds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7"/>
        <p:cNvGrpSpPr/>
        <p:nvPr/>
      </p:nvGrpSpPr>
      <p:grpSpPr>
        <a:xfrm>
          <a:off x="0" y="0"/>
          <a:ext cx="0" cy="0"/>
          <a:chOff x="0" y="0"/>
          <a:chExt cx="0" cy="0"/>
        </a:xfrm>
      </p:grpSpPr>
      <p:sp>
        <p:nvSpPr>
          <p:cNvPr id="8738" name="Google Shape;8738;gdf88178bd5_0_46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9" name="Google Shape;8739;gdf88178bd5_0_46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Considerations for assessing whether a BI approach is manipulative</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Kirkman and Hallsworth respond to this by setting out</a:t>
            </a:r>
            <a:r>
              <a:rPr lang="en-GB" b="1">
                <a:solidFill>
                  <a:srgbClr val="080000"/>
                </a:solidFill>
              </a:rPr>
              <a:t> two considerations for determining whether an intervention is manipulative.</a:t>
            </a:r>
            <a:endParaRPr b="1">
              <a:solidFill>
                <a:srgbClr val="080000"/>
              </a:solidFill>
            </a:endParaRPr>
          </a:p>
          <a:p>
            <a:pPr marL="0" lvl="0" indent="0" algn="l" rtl="0">
              <a:spcBef>
                <a:spcPts val="0"/>
              </a:spcBef>
              <a:spcAft>
                <a:spcPts val="0"/>
              </a:spcAft>
              <a:buClr>
                <a:schemeClr val="dk1"/>
              </a:buClr>
              <a:buSzPts val="1100"/>
              <a:buFont typeface="Arial"/>
              <a:buNone/>
            </a:pPr>
            <a:endParaRPr b="1">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 first is to consider the effect it has on the control of the individuals. The key aspect is how easy it is to resist the intervention. Remember that whilst we are seeking to steer the individual, they should also retain the freedom of choice to choose another option. </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Of course, a crucial factor for resisting influence is to be aware of the intervention in the first place - which brings us to the second aspect, transparency. The main question here is how easy it is for someone to become aware that they are being influenced in a particular direction. O</a:t>
            </a:r>
            <a:r>
              <a:rPr lang="en-GB" b="1">
                <a:solidFill>
                  <a:srgbClr val="080000"/>
                </a:solidFill>
              </a:rPr>
              <a:t>ne way we try to ensure this is by making our interventions public wherever we can, and sharing the results online. </a:t>
            </a:r>
            <a:endParaRPr b="1">
              <a:solidFill>
                <a:srgbClr val="080000"/>
              </a:solidFill>
            </a:endParaRPr>
          </a:p>
          <a:p>
            <a:pPr marL="0" marR="14400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b="1">
                <a:solidFill>
                  <a:srgbClr val="00AEEF"/>
                </a:solidFill>
                <a:latin typeface="Arial"/>
                <a:ea typeface="Arial"/>
                <a:cs typeface="Arial"/>
                <a:sym typeface="Arial"/>
              </a:rPr>
              <a:t>TIMING:</a:t>
            </a: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1 min</a:t>
            </a: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0"/>
        <p:cNvGrpSpPr/>
        <p:nvPr/>
      </p:nvGrpSpPr>
      <p:grpSpPr>
        <a:xfrm>
          <a:off x="0" y="0"/>
          <a:ext cx="0" cy="0"/>
          <a:chOff x="0" y="0"/>
          <a:chExt cx="0" cy="0"/>
        </a:xfrm>
      </p:grpSpPr>
      <p:sp>
        <p:nvSpPr>
          <p:cNvPr id="5761" name="Google Shape;5761;gde4c31428e_0_49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2" name="Google Shape;5762;gde4c31428e_0_496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Start example of how to narrow your focus</a:t>
            </a:r>
            <a:endParaRPr>
              <a:solidFill>
                <a:srgbClr val="080000"/>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“For example, a </a:t>
            </a:r>
            <a:r>
              <a:rPr lang="en-GB" b="1">
                <a:solidFill>
                  <a:srgbClr val="FF0000"/>
                </a:solidFill>
              </a:rPr>
              <a:t>Chief Executive</a:t>
            </a:r>
            <a:r>
              <a:rPr lang="en-GB">
                <a:solidFill>
                  <a:srgbClr val="FF0000"/>
                </a:solidFill>
              </a:rPr>
              <a:t> </a:t>
            </a:r>
            <a:r>
              <a:rPr lang="en-GB"/>
              <a:t>might come to us and not have a specific target in mind. They don’t have a measurable TARGET. They may say ‘can we look into tackling the rise of antimicrobial resistance?’ But this – in and of itself – is not a behavior that we can encourage or discourage. </a:t>
            </a:r>
            <a:endParaRPr/>
          </a:p>
          <a:p>
            <a:pPr marL="0" lvl="0" indent="0" algn="l" rtl="0">
              <a:spcBef>
                <a:spcPts val="0"/>
              </a:spcBef>
              <a:spcAft>
                <a:spcPts val="0"/>
              </a:spcAft>
              <a:buNone/>
            </a:pPr>
            <a:r>
              <a:rPr lang="en-GB"/>
              <a:t>However, we know that there are specific behaviours that contribute to this problem.”</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RESOURCE</a:t>
            </a:r>
            <a:endParaRPr b="1">
              <a:solidFill>
                <a:srgbClr val="00AEEF"/>
              </a:solidFill>
            </a:endParaRPr>
          </a:p>
          <a:p>
            <a:pPr marL="0" lvl="0" indent="0" algn="l" rtl="0">
              <a:spcBef>
                <a:spcPts val="0"/>
              </a:spcBef>
              <a:spcAft>
                <a:spcPts val="0"/>
              </a:spcAft>
              <a:buNone/>
            </a:pPr>
            <a:r>
              <a:rPr lang="en-GB"/>
              <a:t>Link to </a:t>
            </a:r>
            <a:r>
              <a:rPr lang="en-GB" u="sng">
                <a:solidFill>
                  <a:srgbClr val="0563C1"/>
                </a:solidFill>
                <a:hlinkClick r:id="rId3">
                  <a:extLst>
                    <a:ext uri="{A12FA001-AC4F-418D-AE19-62706E023703}">
                      <ahyp:hlinkClr xmlns:ahyp="http://schemas.microsoft.com/office/drawing/2018/hyperlinkcolor" val="tx"/>
                    </a:ext>
                  </a:extLst>
                </a:hlinkClick>
              </a:rPr>
              <a:t>Provision of social norm feedback to high prescribers of antibiotics in GP</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20 sec</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6"/>
        <p:cNvGrpSpPr/>
        <p:nvPr/>
      </p:nvGrpSpPr>
      <p:grpSpPr>
        <a:xfrm>
          <a:off x="0" y="0"/>
          <a:ext cx="0" cy="0"/>
          <a:chOff x="0" y="0"/>
          <a:chExt cx="0" cy="0"/>
        </a:xfrm>
      </p:grpSpPr>
      <p:sp>
        <p:nvSpPr>
          <p:cNvPr id="8747" name="Google Shape;8747;gdf88178bd5_0_4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8" name="Google Shape;8748;gdf88178bd5_0_46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that behavioural insights can be used in ways that are against the best interests of individuals/society in general.</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The tools identified by behavioural scientists are not reserved for use by policymakers.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They can be used, and are being used by a whole range of actors - and not always in the best interests of people and society.</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For example, 11% of major websites routinely used “dark patterns”.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These are features of websites exploits uses or seeks to trick them into doing things that are against their preferences or interests.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For example, some websites may show you the number of people that are looking at a flight or a product at a given moment - but this number is often randomly generator.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Others may display a discount as being time limited to motivate you to act - when in fact the discount simply renews every day</a:t>
            </a:r>
            <a:endParaRPr sz="11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just" rtl="0">
              <a:lnSpc>
                <a:spcPct val="115000"/>
              </a:lnSpc>
              <a:spcBef>
                <a:spcPts val="0"/>
              </a:spcBef>
              <a:spcAft>
                <a:spcPts val="0"/>
              </a:spcAft>
              <a:buClr>
                <a:schemeClr val="dk1"/>
              </a:buClr>
              <a:buSzPts val="1100"/>
              <a:buFont typeface="Arial"/>
              <a:buNone/>
            </a:pPr>
            <a:r>
              <a:rPr lang="en-GB"/>
              <a:t>1 min</a:t>
            </a:r>
            <a:endParaRPr>
              <a:solidFill>
                <a:srgbClr val="000000"/>
              </a:solidFill>
            </a:endParaRPr>
          </a:p>
          <a:p>
            <a:pPr marL="0" lvl="0" indent="0" algn="l" rtl="0">
              <a:lnSpc>
                <a:spcPct val="90000"/>
              </a:lnSpc>
              <a:spcBef>
                <a:spcPts val="0"/>
              </a:spcBef>
              <a:spcAft>
                <a:spcPts val="0"/>
              </a:spcAft>
              <a:buClr>
                <a:schemeClr val="dk1"/>
              </a:buClr>
              <a:buSzPts val="1100"/>
              <a:buFont typeface="Arial"/>
              <a:buNone/>
            </a:pP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GB">
                <a:solidFill>
                  <a:srgbClr val="000000"/>
                </a:solidFill>
              </a:rPr>
              <a:t>TIMING:</a:t>
            </a: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GB">
                <a:solidFill>
                  <a:srgbClr val="000000"/>
                </a:solidFill>
              </a:rPr>
              <a:t>1 min</a:t>
            </a: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endParaRPr>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GB">
                <a:solidFill>
                  <a:srgbClr val="000000"/>
                </a:solidFill>
              </a:rPr>
              <a:t>A recent study of around 11,000 websites found that 11% of the sites routinely deployed “dark patterns”, and that these sites were typically ranked more highly by search engines</a:t>
            </a:r>
            <a:endParaRPr>
              <a:solidFill>
                <a:srgbClr val="000000"/>
              </a:solidFill>
            </a:endParaRPr>
          </a:p>
          <a:p>
            <a:pPr marL="0" lvl="0" indent="0" algn="l" rtl="0">
              <a:spcBef>
                <a:spcPts val="1000"/>
              </a:spcBef>
              <a:spcAft>
                <a:spcPts val="0"/>
              </a:spcAft>
              <a:buNone/>
            </a:pPr>
            <a:endParaRPr>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4"/>
        <p:cNvGrpSpPr/>
        <p:nvPr/>
      </p:nvGrpSpPr>
      <p:grpSpPr>
        <a:xfrm>
          <a:off x="0" y="0"/>
          <a:ext cx="0" cy="0"/>
          <a:chOff x="0" y="0"/>
          <a:chExt cx="0" cy="0"/>
        </a:xfrm>
      </p:grpSpPr>
      <p:sp>
        <p:nvSpPr>
          <p:cNvPr id="8755" name="Google Shape;8755;gdf88178bd5_0_47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6" name="Google Shape;8756;gdf88178bd5_0_47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what Sludge is </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Another common tactic is that companies make it very easy to subscribe to their services, but very difficult to unsubscribe.</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This is an example of companies using friction costs to their advantage, a tactic which has been dubbed ‘sludge’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First used by Richard Thaler, it is defined (by Sunstien) as: “the kind of friction, large or small, that people face when they want to go in one or another direction”.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Sludge is what makes it hard to return products, claim insurance or change privacy settings online.</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It also affects public administration.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There is increasing interest in how governments may discourage certain groups from accessing public services by introducing administrative burdens that particularly hamper those with few resources.</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For example, sludge may make it hard to people to register to vote, claim unemployment benefit or obtain financial aid to support their child’s studies.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Removing sludge from public processes could benefit people. </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Justification for Sludge (In Case Someone Asks):</a:t>
            </a:r>
            <a:endParaRPr b="1">
              <a:solidFill>
                <a:srgbClr val="00AEEF"/>
              </a:solidFill>
            </a:endParaRPr>
          </a:p>
          <a:p>
            <a:pPr marL="0" lvl="0" indent="0" algn="l" rtl="0">
              <a:spcBef>
                <a:spcPts val="0"/>
              </a:spcBef>
              <a:spcAft>
                <a:spcPts val="0"/>
              </a:spcAft>
              <a:buClr>
                <a:schemeClr val="dk1"/>
              </a:buClr>
              <a:buSzPts val="1100"/>
              <a:buFont typeface="Arial"/>
              <a:buNone/>
            </a:pPr>
            <a:r>
              <a:rPr lang="en-GB"/>
              <a:t>Sunstein identifies 5: (1) program integrity, (2) self-control problems, (3) privacy, (4) targeting, and (5) data collection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b="1">
              <a:solidFill>
                <a:srgbClr val="00AEEF"/>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Additional info - examples of Sludge (from Sustien’s Paper)</a:t>
            </a:r>
            <a:endParaRPr b="1">
              <a:solidFill>
                <a:srgbClr val="00AEEF"/>
              </a:solidFill>
            </a:endParaRPr>
          </a:p>
          <a:p>
            <a:pPr marL="0" lvl="0" indent="0" algn="l" rtl="0">
              <a:spcBef>
                <a:spcPts val="0"/>
              </a:spcBef>
              <a:spcAft>
                <a:spcPts val="0"/>
              </a:spcAft>
              <a:buClr>
                <a:schemeClr val="dk1"/>
              </a:buClr>
              <a:buSzPts val="1100"/>
              <a:buFont typeface="Arial"/>
              <a:buNone/>
            </a:pPr>
            <a:r>
              <a:rPr lang="en-GB"/>
              <a:t>In 2015, the United States government imposed 9.78 billion hours of paperwork burdens on the American people. Many of these hours are best categorized as “sludge,” understood as friction, reducing access to important licenses, programs, and benefits. -  Sunstien puts this in perspective: “Suppose that we assembled every resident of Chicago and insisted that for the entirety of 2019, each one must work 40 hours a week engaged in just one task: filling out federal forms. In a year, the 2.7 million citizens of Chicago will not have come within four billion hours of the annual paperwork burden placed on Americans.” - “If we value an hour of work at $20,16 9.78 billion hours is the equivalent of $195.6 billion”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t>Example 1: </a:t>
            </a:r>
            <a:r>
              <a:rPr lang="en-GB"/>
              <a:t>People might want to sign their child up for some beneficial program, such as free transportation or free school meals, but the sludge might defeat them.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t>Example 2: </a:t>
            </a:r>
            <a:r>
              <a:rPr lang="en-GB"/>
              <a:t>To obtain financial aid for college, students are required to fill out the Free Application for Federal Student Aid (“FAFSA”). It is long and complicated, and it requires young people to provide information that they might not have (some of it is on their parents’ tax returns).Many students give up.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t>Example 3: </a:t>
            </a:r>
            <a:r>
              <a:rPr lang="en-GB"/>
              <a:t>A sludge-filled registration process may discourage voting</a:t>
            </a: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1100"/>
              </a:spcBef>
              <a:spcAft>
                <a:spcPts val="100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6"/>
        <p:cNvGrpSpPr/>
        <p:nvPr/>
      </p:nvGrpSpPr>
      <p:grpSpPr>
        <a:xfrm>
          <a:off x="0" y="0"/>
          <a:ext cx="0" cy="0"/>
          <a:chOff x="0" y="0"/>
          <a:chExt cx="0" cy="0"/>
        </a:xfrm>
      </p:grpSpPr>
      <p:sp>
        <p:nvSpPr>
          <p:cNvPr id="8767" name="Google Shape;8767;gdf88178bd5_0_4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8" name="Google Shape;8768;gdf88178bd5_0_48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solidFill>
                  <a:srgbClr val="080000"/>
                </a:solidFill>
              </a:rPr>
              <a:t>Give concrete example of Sludge - uSwitch sludge audit</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solidFill>
                  <a:srgbClr val="080000"/>
                </a:solidFill>
              </a:rPr>
              <a:t>To give you a concrete example of how this works</a:t>
            </a:r>
            <a:r>
              <a:rPr lang="en-GB" b="1">
                <a:solidFill>
                  <a:srgbClr val="080000"/>
                </a:solidFill>
              </a:rPr>
              <a:t>, we performed a sludge audit of the price comparison website uSwitch</a:t>
            </a:r>
            <a:r>
              <a:rPr lang="en-GB">
                <a:solidFill>
                  <a:srgbClr val="080000"/>
                </a:solidFill>
              </a:rPr>
              <a:t>. This is a</a:t>
            </a:r>
            <a:r>
              <a:rPr lang="en-GB" b="1">
                <a:solidFill>
                  <a:srgbClr val="080000"/>
                </a:solidFill>
              </a:rPr>
              <a:t> website which helps users switch services</a:t>
            </a:r>
            <a:r>
              <a:rPr lang="en-GB">
                <a:solidFill>
                  <a:srgbClr val="080000"/>
                </a:solidFill>
              </a:rPr>
              <a:t> - whether that be broadband, electricity, mobile phone provider - and find better deals.</a:t>
            </a:r>
            <a:endParaRPr>
              <a:solidFill>
                <a:srgbClr val="080000"/>
              </a:solidFill>
            </a:endParaRPr>
          </a:p>
          <a:p>
            <a:pPr marL="0" lvl="0" indent="0" algn="l" rtl="0">
              <a:spcBef>
                <a:spcPts val="0"/>
              </a:spcBef>
              <a:spcAft>
                <a:spcPts val="0"/>
              </a:spcAft>
              <a:buNone/>
            </a:pPr>
            <a:r>
              <a:rPr lang="en-GB">
                <a:solidFill>
                  <a:srgbClr val="080000"/>
                </a:solidFill>
              </a:rPr>
              <a:t>During the audit, we asked we asked 128 individuals to go to the USwitch website and</a:t>
            </a:r>
            <a:r>
              <a:rPr lang="en-GB" b="1">
                <a:solidFill>
                  <a:srgbClr val="080000"/>
                </a:solidFill>
              </a:rPr>
              <a:t> find the cheapest deal available for an iPhone 8 (with 64GB data). </a:t>
            </a:r>
            <a:endParaRPr b="1">
              <a:solidFill>
                <a:srgbClr val="080000"/>
              </a:solidFill>
            </a:endParaRPr>
          </a:p>
          <a:p>
            <a:pPr marL="0" lvl="0" indent="0" algn="l" rtl="0">
              <a:spcBef>
                <a:spcPts val="0"/>
              </a:spcBef>
              <a:spcAft>
                <a:spcPts val="0"/>
              </a:spcAft>
              <a:buNone/>
            </a:pPr>
            <a:r>
              <a:rPr lang="en-GB">
                <a:solidFill>
                  <a:srgbClr val="080000"/>
                </a:solidFill>
              </a:rPr>
              <a:t>We asked them to report back to us with the cheapest price they could find on the website, and we would pay them a small amount of money (about £4.00 on average) if they got the answer right. </a:t>
            </a:r>
            <a:endParaRPr>
              <a:solidFill>
                <a:srgbClr val="080000"/>
              </a:solidFill>
            </a:endParaRPr>
          </a:p>
          <a:p>
            <a:pPr marL="0" lvl="0" indent="0" algn="l" rtl="0">
              <a:spcBef>
                <a:spcPts val="0"/>
              </a:spcBef>
              <a:spcAft>
                <a:spcPts val="0"/>
              </a:spcAft>
              <a:buNone/>
            </a:pPr>
            <a:r>
              <a:rPr lang="en-GB">
                <a:solidFill>
                  <a:srgbClr val="080000"/>
                </a:solidFill>
              </a:rPr>
              <a:t>Out of the 128 submissions, only 33 people correctly identified the cheapest contract. </a:t>
            </a:r>
            <a:endParaRPr>
              <a:solidFill>
                <a:srgbClr val="080000"/>
              </a:solidFill>
            </a:endParaRPr>
          </a:p>
          <a:p>
            <a:pPr marL="0" lvl="0" indent="0" algn="l" rtl="0">
              <a:spcBef>
                <a:spcPts val="0"/>
              </a:spcBef>
              <a:spcAft>
                <a:spcPts val="0"/>
              </a:spcAft>
              <a:buNone/>
            </a:pPr>
            <a:r>
              <a:rPr lang="en-GB">
                <a:solidFill>
                  <a:srgbClr val="080000"/>
                </a:solidFill>
              </a:rPr>
              <a:t>Many reported higher prices, because they looked through the default ‘promoted by’ list and picked whatever was least expensive from there, thus never even seeing options that were cheapest.</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b="1">
              <a:solidFill>
                <a:srgbClr val="00AEEF"/>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GB" b="1">
                <a:solidFill>
                  <a:srgbClr val="00AEEF"/>
                </a:solidFill>
              </a:rPr>
              <a:t>FURTHER INFORMATION: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GB" sz="1050">
                <a:solidFill>
                  <a:srgbClr val="3C4043"/>
                </a:solidFill>
                <a:highlight>
                  <a:srgbClr val="FFFFFF"/>
                </a:highlight>
                <a:latin typeface="Roboto"/>
                <a:ea typeface="Roboto"/>
                <a:cs typeface="Roboto"/>
                <a:sym typeface="Roboto"/>
              </a:rPr>
              <a:t>Companies and organisations often have good data to measure sludge for their own processes (e.g., user testing, data looking at drop-outs during a process and time spent) and an organisation could have strong incentives to remove frictions to make it easier for people (e.g. getting a subscription). However, they may have an incentive to keep certain frictions in place, and it is difficult to know how much these impact outcomes for people. </a:t>
            </a:r>
            <a:r>
              <a:rPr lang="en-GB" sz="1050" b="1">
                <a:solidFill>
                  <a:srgbClr val="3C4043"/>
                </a:solidFill>
                <a:highlight>
                  <a:srgbClr val="FFFFFF"/>
                </a:highlight>
                <a:latin typeface="Roboto"/>
                <a:ea typeface="Roboto"/>
                <a:cs typeface="Roboto"/>
                <a:sym typeface="Roboto"/>
              </a:rPr>
              <a:t>This makes the case for independent audits of organisation’s processes,</a:t>
            </a:r>
            <a:r>
              <a:rPr lang="en-GB" sz="1050">
                <a:solidFill>
                  <a:srgbClr val="3C4043"/>
                </a:solidFill>
                <a:highlight>
                  <a:srgbClr val="FFFFFF"/>
                </a:highlight>
                <a:latin typeface="Roboto"/>
                <a:ea typeface="Roboto"/>
                <a:cs typeface="Roboto"/>
                <a:sym typeface="Roboto"/>
              </a:rPr>
              <a:t> ideally in a way that we can compare across organisations in the same industry to establish good/bad practice. BIT has started running so-called ‘sludge audits’, where we quantify how difficult an action is to complete and how much time people take.</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GB" sz="1050">
                <a:solidFill>
                  <a:srgbClr val="3C4043"/>
                </a:solidFill>
                <a:highlight>
                  <a:srgbClr val="FFFFFF"/>
                </a:highlight>
                <a:latin typeface="Roboto"/>
                <a:ea typeface="Roboto"/>
                <a:cs typeface="Roboto"/>
                <a:sym typeface="Roboto"/>
              </a:rPr>
              <a:t>One process we tested was finding the cheapest deal for mobile phones on a price comparison website. For this audit, we picked USwitch, because their website automatically sorts offers by ‘promoted deals’ rather than by customer reviews or price.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GB" sz="1050">
                <a:solidFill>
                  <a:srgbClr val="3C4043"/>
                </a:solidFill>
                <a:highlight>
                  <a:srgbClr val="FFFFFF"/>
                </a:highlight>
                <a:latin typeface="Roboto"/>
                <a:ea typeface="Roboto"/>
                <a:cs typeface="Roboto"/>
                <a:sym typeface="Roboto"/>
              </a:rPr>
              <a:t>In the online study that we ran, we asked 128 individuals to go to the USwitch website and find the cheapest deal available for an iPhone 8 (with 64GB data). We asked them to report back to us with the cheapest price they could find on the website, and we would pay them (about £4.00 on average) if they got the answer right. Out of the 128 submissions, only 33 people correctly identified the cheapest contract. Many reported higher prices, because they looked through the default ‘promoted by’ list and picked whatever was least expensive from there, thus never even seeing options that were cheapest.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GB" sz="1050">
                <a:solidFill>
                  <a:srgbClr val="3C4043"/>
                </a:solidFill>
                <a:highlight>
                  <a:srgbClr val="FFFFFF"/>
                </a:highlight>
                <a:latin typeface="Roboto"/>
                <a:ea typeface="Roboto"/>
                <a:cs typeface="Roboto"/>
                <a:sym typeface="Roboto"/>
              </a:rPr>
              <a:t>The audits are quick and easy to run, and we are currently setting them up to evaluate processes of different companies in the same industry so that we can get a better sense of the impact of sludge, as well as identify companies that have better and worse practices. </a:t>
            </a:r>
            <a:endParaRPr sz="1050">
              <a:solidFill>
                <a:srgbClr val="3C4043"/>
              </a:solidFill>
              <a:highlight>
                <a:srgbClr val="FFFFFF"/>
              </a:highlight>
              <a:latin typeface="Roboto"/>
              <a:ea typeface="Roboto"/>
              <a:cs typeface="Roboto"/>
              <a:sym typeface="Roboto"/>
            </a:endParaRPr>
          </a:p>
        </p:txBody>
      </p:sp>
      <p:sp>
        <p:nvSpPr>
          <p:cNvPr id="8769" name="Google Shape;8769;gdf88178bd5_0_48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9"/>
        <p:cNvGrpSpPr/>
        <p:nvPr/>
      </p:nvGrpSpPr>
      <p:grpSpPr>
        <a:xfrm>
          <a:off x="0" y="0"/>
          <a:ext cx="0" cy="0"/>
          <a:chOff x="0" y="0"/>
          <a:chExt cx="0" cy="0"/>
        </a:xfrm>
      </p:grpSpPr>
      <p:sp>
        <p:nvSpPr>
          <p:cNvPr id="8780" name="Google Shape;8780;gdf88178bd5_0_49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1" name="Google Shape;8781;gdf88178bd5_0_49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that it is important to consider how the public will react to a behavioural insights approach</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Another key factor behind whether the use of a BI approach is ethical and justifiable is public opinion.</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This is a common and legitimate concern. In the public sector, backlash against policy choices can impose political costs, as well as causing distractions for those public servants tasked with handling the response.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In the private sector, meanwhile, one act of perceived over-reach can irrevocably damage market share.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So how do we gauge public opinion and what kinds of interventions are more or less likely to attract a negative response?</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Elspeth and Kirkman outline three main concerns:</a:t>
            </a:r>
            <a:endParaRPr>
              <a:solidFill>
                <a:srgbClr val="080000"/>
              </a:solidFill>
            </a:endParaRPr>
          </a:p>
          <a:p>
            <a:pPr marL="457200" lvl="0" indent="-317500" algn="l" rtl="0">
              <a:spcBef>
                <a:spcPts val="0"/>
              </a:spcBef>
              <a:spcAft>
                <a:spcPts val="0"/>
              </a:spcAft>
              <a:buClr>
                <a:srgbClr val="080000"/>
              </a:buClr>
              <a:buSzPts val="1400"/>
              <a:buChar char="-"/>
            </a:pPr>
            <a:r>
              <a:rPr lang="en-GB">
                <a:solidFill>
                  <a:srgbClr val="080000"/>
                </a:solidFill>
              </a:rPr>
              <a:t>The first is the type of intervention. Research by Cass Sunstein shows broad support for light-touch, nudge interventions that preserve individual’s choice, with support for government-imposed mandates being much weaker in comparison. Interventions which target System 2 - our reflective system of thinking - are viewed more favourably than those targeting 1, largely due to the perception that they offer individual’s greater control and ability to resist the intervention should they wish.</a:t>
            </a:r>
            <a:endParaRPr>
              <a:solidFill>
                <a:srgbClr val="080000"/>
              </a:solidFill>
            </a:endParaRPr>
          </a:p>
          <a:p>
            <a:pPr marL="457200" lvl="0" indent="-317500" algn="l" rtl="0">
              <a:spcBef>
                <a:spcPts val="0"/>
              </a:spcBef>
              <a:spcAft>
                <a:spcPts val="0"/>
              </a:spcAft>
              <a:buClr>
                <a:srgbClr val="080000"/>
              </a:buClr>
              <a:buSzPts val="1400"/>
              <a:buChar char="-"/>
            </a:pPr>
            <a:r>
              <a:rPr lang="en-GB">
                <a:solidFill>
                  <a:srgbClr val="080000"/>
                </a:solidFill>
              </a:rPr>
              <a:t>Support also varies based on the motive of the intervention and perceptions of whether it is in the best interests of the individual. For example, interventions which default people into saving more money - which is generally in the best interests of the individual - are less controversial than those which default someone into making a charitable donation. The prevailing political consensus plays a role here in determining acceptability of a measure.</a:t>
            </a:r>
            <a:endParaRPr>
              <a:solidFill>
                <a:srgbClr val="080000"/>
              </a:solidFill>
            </a:endParaRPr>
          </a:p>
          <a:p>
            <a:pPr marL="457200" lvl="0" indent="-317500" algn="l" rtl="0">
              <a:spcBef>
                <a:spcPts val="0"/>
              </a:spcBef>
              <a:spcAft>
                <a:spcPts val="0"/>
              </a:spcAft>
              <a:buClr>
                <a:srgbClr val="080000"/>
              </a:buClr>
              <a:buSzPts val="1400"/>
              <a:buChar char="-"/>
            </a:pPr>
            <a:r>
              <a:rPr lang="en-GB">
                <a:solidFill>
                  <a:srgbClr val="080000"/>
                </a:solidFill>
              </a:rPr>
              <a:t>Which takes onto the last point, which is around consent. In our work, we try wherever we can to establish that there is broad public agreement to the interventions we put in place. Evidence on this can be gathered through the wider literature, surveys and consultation processes. </a:t>
            </a:r>
            <a:endParaRPr>
              <a:solidFill>
                <a:srgbClr val="080000"/>
              </a:solidFill>
            </a:endParaRPr>
          </a:p>
          <a:p>
            <a:pPr marL="0" marR="14400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b="1">
                <a:solidFill>
                  <a:srgbClr val="00AEEF"/>
                </a:solidFill>
                <a:latin typeface="Arial"/>
                <a:ea typeface="Arial"/>
                <a:cs typeface="Arial"/>
                <a:sym typeface="Arial"/>
              </a:rPr>
              <a:t>TIMING:</a:t>
            </a: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1 min</a:t>
            </a: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6"/>
        <p:cNvGrpSpPr/>
        <p:nvPr/>
      </p:nvGrpSpPr>
      <p:grpSpPr>
        <a:xfrm>
          <a:off x="0" y="0"/>
          <a:ext cx="0" cy="0"/>
          <a:chOff x="0" y="0"/>
          <a:chExt cx="0" cy="0"/>
        </a:xfrm>
      </p:grpSpPr>
      <p:sp>
        <p:nvSpPr>
          <p:cNvPr id="8807" name="Google Shape;8807;gde6e5da9e3_0_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000" dirty="0">
              <a:solidFill>
                <a:srgbClr val="222222"/>
              </a:solidFill>
              <a:highlight>
                <a:schemeClr val="lt1"/>
              </a:highlight>
              <a:latin typeface="Arial"/>
              <a:ea typeface="Arial"/>
              <a:cs typeface="Arial"/>
              <a:sym typeface="Arial"/>
            </a:endParaRPr>
          </a:p>
        </p:txBody>
      </p:sp>
      <p:sp>
        <p:nvSpPr>
          <p:cNvPr id="8808" name="Google Shape;8808;gde6e5da9e3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7"/>
        <p:cNvGrpSpPr/>
        <p:nvPr/>
      </p:nvGrpSpPr>
      <p:grpSpPr>
        <a:xfrm>
          <a:off x="0" y="0"/>
          <a:ext cx="0" cy="0"/>
          <a:chOff x="0" y="0"/>
          <a:chExt cx="0" cy="0"/>
        </a:xfrm>
      </p:grpSpPr>
      <p:sp>
        <p:nvSpPr>
          <p:cNvPr id="5828" name="Google Shape;5828;gde4c31428e_0_503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9" name="Google Shape;5829;gde4c31428e_0_503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“For example, we know that over-consumption of antibiotics contributes to antimicrobial resistance.”</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RESOURCE</a:t>
            </a:r>
            <a:endParaRPr b="1">
              <a:solidFill>
                <a:srgbClr val="00AEEF"/>
              </a:solidFill>
            </a:endParaRPr>
          </a:p>
          <a:p>
            <a:pPr marL="0" lvl="0" indent="0" algn="l" rtl="0">
              <a:spcBef>
                <a:spcPts val="0"/>
              </a:spcBef>
              <a:spcAft>
                <a:spcPts val="0"/>
              </a:spcAft>
              <a:buNone/>
            </a:pPr>
            <a:r>
              <a:rPr lang="en-GB"/>
              <a:t>Link to </a:t>
            </a:r>
            <a:r>
              <a:rPr lang="en-GB" u="sng">
                <a:solidFill>
                  <a:srgbClr val="0563C1"/>
                </a:solidFill>
                <a:hlinkClick r:id="rId3">
                  <a:extLst>
                    <a:ext uri="{A12FA001-AC4F-418D-AE19-62706E023703}">
                      <ahyp:hlinkClr xmlns:ahyp="http://schemas.microsoft.com/office/drawing/2018/hyperlinkcolor" val="tx"/>
                    </a:ext>
                  </a:extLst>
                </a:hlinkClick>
              </a:rPr>
              <a:t>Provision of social norm feedback to high prescribers of antibiotics in GP</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5 sec</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6"/>
        <p:cNvGrpSpPr/>
        <p:nvPr/>
      </p:nvGrpSpPr>
      <p:grpSpPr>
        <a:xfrm>
          <a:off x="0" y="0"/>
          <a:ext cx="0" cy="0"/>
          <a:chOff x="0" y="0"/>
          <a:chExt cx="0" cy="0"/>
        </a:xfrm>
      </p:grpSpPr>
      <p:sp>
        <p:nvSpPr>
          <p:cNvPr id="5897" name="Google Shape;5897;gde4c31428e_0_51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8" name="Google Shape;5898;gde4c31428e_0_510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“We know that overconsumption of antibiotics is partly driven by unnecessary over-prescriptions of these drugs.</a:t>
            </a:r>
            <a:endParaRPr/>
          </a:p>
          <a:p>
            <a:pPr marL="0" lvl="0" indent="0" algn="l" rtl="0">
              <a:spcBef>
                <a:spcPts val="0"/>
              </a:spcBef>
              <a:spcAft>
                <a:spcPts val="0"/>
              </a:spcAft>
              <a:buNone/>
            </a:pPr>
            <a:r>
              <a:rPr lang="en-GB"/>
              <a:t>Roughly </a:t>
            </a:r>
            <a:r>
              <a:rPr lang="en-GB" b="1"/>
              <a:t>20% </a:t>
            </a:r>
            <a:r>
              <a:rPr lang="en-GB"/>
              <a:t>of antibiotics prescription in the UK are actually unnecessary.”</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RESOURCE</a:t>
            </a:r>
            <a:endParaRPr b="1">
              <a:solidFill>
                <a:srgbClr val="00AEEF"/>
              </a:solidFill>
            </a:endParaRPr>
          </a:p>
          <a:p>
            <a:pPr marL="0" lvl="0" indent="0" algn="l" rtl="0">
              <a:spcBef>
                <a:spcPts val="0"/>
              </a:spcBef>
              <a:spcAft>
                <a:spcPts val="0"/>
              </a:spcAft>
              <a:buNone/>
            </a:pPr>
            <a:r>
              <a:rPr lang="en-GB"/>
              <a:t>Link to </a:t>
            </a:r>
            <a:r>
              <a:rPr lang="en-GB" u="sng">
                <a:solidFill>
                  <a:srgbClr val="0563C1"/>
                </a:solidFill>
                <a:hlinkClick r:id="rId3">
                  <a:extLst>
                    <a:ext uri="{A12FA001-AC4F-418D-AE19-62706E023703}">
                      <ahyp:hlinkClr xmlns:ahyp="http://schemas.microsoft.com/office/drawing/2018/hyperlinkcolor" val="tx"/>
                    </a:ext>
                  </a:extLst>
                </a:hlinkClick>
              </a:rPr>
              <a:t>Provision of social norm feedback to high prescribers of antibiotics in GP</a:t>
            </a: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b="1">
              <a:solidFill>
                <a:srgbClr val="00AEEF"/>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7"/>
        <p:cNvGrpSpPr/>
        <p:nvPr/>
      </p:nvGrpSpPr>
      <p:grpSpPr>
        <a:xfrm>
          <a:off x="0" y="0"/>
          <a:ext cx="0" cy="0"/>
          <a:chOff x="0" y="0"/>
          <a:chExt cx="0" cy="0"/>
        </a:xfrm>
      </p:grpSpPr>
      <p:sp>
        <p:nvSpPr>
          <p:cNvPr id="5968" name="Google Shape;5968;gde4c31428e_0_517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9" name="Google Shape;5969;gde4c31428e_0_517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Complete Target explanation</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“So a specific target of this project might be </a:t>
            </a:r>
            <a:r>
              <a:rPr lang="en-GB" i="1"/>
              <a:t>How do we help GPs reduce the amount of unnecessary antibiotics that they prescribe in their routine practice?</a:t>
            </a:r>
            <a:endParaRPr i="1"/>
          </a:p>
          <a:p>
            <a:pPr marL="0" lvl="0" indent="0" algn="l" rtl="0">
              <a:lnSpc>
                <a:spcPct val="115000"/>
              </a:lnSpc>
              <a:spcBef>
                <a:spcPts val="0"/>
              </a:spcBef>
              <a:spcAft>
                <a:spcPts val="0"/>
              </a:spcAft>
              <a:buNone/>
            </a:pPr>
            <a:r>
              <a:rPr lang="en-GB"/>
              <a:t>Whenever we select a target behaviour for a project we try to select one that is:</a:t>
            </a:r>
            <a:endParaRPr/>
          </a:p>
          <a:p>
            <a:pPr marL="457200" lvl="0" indent="-304800" algn="l" rtl="0">
              <a:lnSpc>
                <a:spcPct val="115000"/>
              </a:lnSpc>
              <a:spcBef>
                <a:spcPts val="0"/>
              </a:spcBef>
              <a:spcAft>
                <a:spcPts val="0"/>
              </a:spcAft>
              <a:buClr>
                <a:schemeClr val="dk1"/>
              </a:buClr>
              <a:buSzPts val="1200"/>
              <a:buFont typeface="Calibri"/>
              <a:buChar char="●"/>
            </a:pPr>
            <a:r>
              <a:rPr lang="en-GB" b="1"/>
              <a:t>Feasibly possible to change</a:t>
            </a:r>
            <a:r>
              <a:rPr lang="en-GB"/>
              <a:t> as part of a discrete behavior change project</a:t>
            </a:r>
            <a:endParaRPr/>
          </a:p>
          <a:p>
            <a:pPr marL="457200" lvl="0" indent="-304800" algn="l" rtl="0">
              <a:lnSpc>
                <a:spcPct val="115000"/>
              </a:lnSpc>
              <a:spcBef>
                <a:spcPts val="0"/>
              </a:spcBef>
              <a:spcAft>
                <a:spcPts val="0"/>
              </a:spcAft>
              <a:buClr>
                <a:schemeClr val="dk1"/>
              </a:buClr>
              <a:buSzPts val="1200"/>
              <a:buFont typeface="Calibri"/>
              <a:buChar char="●"/>
            </a:pPr>
            <a:r>
              <a:rPr lang="en-GB"/>
              <a:t>Likely to </a:t>
            </a:r>
            <a:r>
              <a:rPr lang="en-GB" b="1"/>
              <a:t>maximise its impact</a:t>
            </a:r>
            <a:r>
              <a:rPr lang="en-GB"/>
              <a:t> on the overall goal (e.g. tackling antimicrobial resistance)</a:t>
            </a:r>
            <a:endParaRPr/>
          </a:p>
          <a:p>
            <a:pPr marL="457200" lvl="0" indent="-304800" algn="l" rtl="0">
              <a:lnSpc>
                <a:spcPct val="115000"/>
              </a:lnSpc>
              <a:spcBef>
                <a:spcPts val="0"/>
              </a:spcBef>
              <a:spcAft>
                <a:spcPts val="0"/>
              </a:spcAft>
              <a:buClr>
                <a:schemeClr val="dk1"/>
              </a:buClr>
              <a:buSzPts val="1200"/>
              <a:buFont typeface="Calibri"/>
              <a:buChar char="●"/>
            </a:pPr>
            <a:r>
              <a:rPr lang="en-GB" b="1"/>
              <a:t>Measurable </a:t>
            </a:r>
            <a:r>
              <a:rPr lang="en-GB"/>
              <a:t>(to understand whether the extent to which our solutions makes a difference).”</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RESOURCE</a:t>
            </a:r>
            <a:endParaRPr b="1">
              <a:solidFill>
                <a:srgbClr val="00AEEF"/>
              </a:solidFill>
            </a:endParaRPr>
          </a:p>
          <a:p>
            <a:pPr marL="0" lvl="0" indent="0" algn="l" rtl="0">
              <a:spcBef>
                <a:spcPts val="0"/>
              </a:spcBef>
              <a:spcAft>
                <a:spcPts val="0"/>
              </a:spcAft>
              <a:buNone/>
            </a:pPr>
            <a:r>
              <a:rPr lang="en-GB"/>
              <a:t>Link to </a:t>
            </a:r>
            <a:r>
              <a:rPr lang="en-GB" u="sng">
                <a:solidFill>
                  <a:srgbClr val="0563C1"/>
                </a:solidFill>
                <a:hlinkClick r:id="rId3">
                  <a:extLst>
                    <a:ext uri="{A12FA001-AC4F-418D-AE19-62706E023703}">
                      <ahyp:hlinkClr xmlns:ahyp="http://schemas.microsoft.com/office/drawing/2018/hyperlinkcolor" val="tx"/>
                    </a:ext>
                  </a:extLst>
                </a:hlinkClick>
              </a:rPr>
              <a:t>Provision of social norm feedback to high prescribers of antibiotics in GP</a:t>
            </a:r>
            <a:r>
              <a:rPr lang="en-GB"/>
              <a:t> </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 min</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2.jp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0.jp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1.jp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1.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7.jp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4.jp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jp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73.pn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73.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8.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8.png"/><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9.png"/><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2.xml"/><Relationship Id="rId4" Type="http://schemas.openxmlformats.org/officeDocument/2006/relationships/image" Target="../media/image82.png"/></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22.jpg"/><Relationship Id="rId4" Type="http://schemas.openxmlformats.org/officeDocument/2006/relationships/image" Target="../media/image2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2.jpg"/><Relationship Id="rId5" Type="http://schemas.openxmlformats.org/officeDocument/2006/relationships/image" Target="../media/image24.pn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339"/>
        <p:cNvGrpSpPr/>
        <p:nvPr/>
      </p:nvGrpSpPr>
      <p:grpSpPr>
        <a:xfrm>
          <a:off x="0" y="0"/>
          <a:ext cx="0" cy="0"/>
          <a:chOff x="0" y="0"/>
          <a:chExt cx="0" cy="0"/>
        </a:xfrm>
      </p:grpSpPr>
      <p:pic>
        <p:nvPicPr>
          <p:cNvPr id="340" name="Google Shape;340;p52"/>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341" name="Google Shape;341;p5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2" name="Google Shape;342;p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3" name="Google Shape;343;p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4" name="Google Shape;344;p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96"/>
        <p:cNvGrpSpPr/>
        <p:nvPr/>
      </p:nvGrpSpPr>
      <p:grpSpPr>
        <a:xfrm>
          <a:off x="0" y="0"/>
          <a:ext cx="0" cy="0"/>
          <a:chOff x="0" y="0"/>
          <a:chExt cx="0" cy="0"/>
        </a:xfrm>
      </p:grpSpPr>
      <p:sp>
        <p:nvSpPr>
          <p:cNvPr id="397" name="Google Shape;397;p62"/>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8" name="Google Shape;398;p62"/>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9" name="Google Shape;399;p6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00" name="Google Shape;400;p6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01" name="Google Shape;401;p62"/>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pic>
        <p:nvPicPr>
          <p:cNvPr id="402" name="Google Shape;402;p6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03" name="Google Shape;403;p6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2315"/>
        <p:cNvGrpSpPr/>
        <p:nvPr/>
      </p:nvGrpSpPr>
      <p:grpSpPr>
        <a:xfrm>
          <a:off x="0" y="0"/>
          <a:ext cx="0" cy="0"/>
          <a:chOff x="0" y="0"/>
          <a:chExt cx="0" cy="0"/>
        </a:xfrm>
      </p:grpSpPr>
      <p:sp>
        <p:nvSpPr>
          <p:cNvPr id="2316" name="Google Shape;2316;p356"/>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17" name="Google Shape;2317;p35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900"/>
              <a:buFont typeface="Arial"/>
              <a:buNone/>
              <a:defRPr sz="1900">
                <a:solidFill>
                  <a:schemeClr val="dk1"/>
                </a:solidFill>
                <a:latin typeface="Arial"/>
                <a:ea typeface="Arial"/>
                <a:cs typeface="Arial"/>
                <a:sym typeface="Arial"/>
              </a:defRPr>
            </a:lvl1pPr>
            <a:lvl2pPr marL="0" marR="0" lvl="1" indent="0" algn="r" rtl="0">
              <a:buClr>
                <a:schemeClr val="dk1"/>
              </a:buClr>
              <a:buSzPts val="1900"/>
              <a:buFont typeface="Arial"/>
              <a:buNone/>
              <a:defRPr sz="1900">
                <a:solidFill>
                  <a:schemeClr val="dk1"/>
                </a:solidFill>
                <a:latin typeface="Arial"/>
                <a:ea typeface="Arial"/>
                <a:cs typeface="Arial"/>
                <a:sym typeface="Arial"/>
              </a:defRPr>
            </a:lvl2pPr>
            <a:lvl3pPr marL="0" marR="0" lvl="2" indent="0" algn="r" rtl="0">
              <a:buClr>
                <a:schemeClr val="dk1"/>
              </a:buClr>
              <a:buSzPts val="1900"/>
              <a:buFont typeface="Arial"/>
              <a:buNone/>
              <a:defRPr sz="1900">
                <a:solidFill>
                  <a:schemeClr val="dk1"/>
                </a:solidFill>
                <a:latin typeface="Arial"/>
                <a:ea typeface="Arial"/>
                <a:cs typeface="Arial"/>
                <a:sym typeface="Arial"/>
              </a:defRPr>
            </a:lvl3pPr>
            <a:lvl4pPr marL="0" marR="0" lvl="3" indent="0" algn="r" rtl="0">
              <a:buClr>
                <a:schemeClr val="dk1"/>
              </a:buClr>
              <a:buSzPts val="1900"/>
              <a:buFont typeface="Arial"/>
              <a:buNone/>
              <a:defRPr sz="1900">
                <a:solidFill>
                  <a:schemeClr val="dk1"/>
                </a:solidFill>
                <a:latin typeface="Arial"/>
                <a:ea typeface="Arial"/>
                <a:cs typeface="Arial"/>
                <a:sym typeface="Arial"/>
              </a:defRPr>
            </a:lvl4pPr>
            <a:lvl5pPr marL="0" marR="0" lvl="4" indent="0" algn="r" rtl="0">
              <a:buClr>
                <a:schemeClr val="dk1"/>
              </a:buClr>
              <a:buSzPts val="1900"/>
              <a:buFont typeface="Arial"/>
              <a:buNone/>
              <a:defRPr sz="1900">
                <a:solidFill>
                  <a:schemeClr val="dk1"/>
                </a:solidFill>
                <a:latin typeface="Arial"/>
                <a:ea typeface="Arial"/>
                <a:cs typeface="Arial"/>
                <a:sym typeface="Arial"/>
              </a:defRPr>
            </a:lvl5pPr>
            <a:lvl6pPr marL="0" marR="0" lvl="5" indent="0" algn="r" rtl="0">
              <a:buClr>
                <a:schemeClr val="dk1"/>
              </a:buClr>
              <a:buSzPts val="1900"/>
              <a:buFont typeface="Arial"/>
              <a:buNone/>
              <a:defRPr sz="1900">
                <a:solidFill>
                  <a:schemeClr val="dk1"/>
                </a:solidFill>
                <a:latin typeface="Arial"/>
                <a:ea typeface="Arial"/>
                <a:cs typeface="Arial"/>
                <a:sym typeface="Arial"/>
              </a:defRPr>
            </a:lvl6pPr>
            <a:lvl7pPr marL="0" marR="0" lvl="6" indent="0" algn="r" rtl="0">
              <a:buClr>
                <a:schemeClr val="dk1"/>
              </a:buClr>
              <a:buSzPts val="1900"/>
              <a:buFont typeface="Arial"/>
              <a:buNone/>
              <a:defRPr sz="1900">
                <a:solidFill>
                  <a:schemeClr val="dk1"/>
                </a:solidFill>
                <a:latin typeface="Arial"/>
                <a:ea typeface="Arial"/>
                <a:cs typeface="Arial"/>
                <a:sym typeface="Arial"/>
              </a:defRPr>
            </a:lvl7pPr>
            <a:lvl8pPr marL="0" marR="0" lvl="7" indent="0" algn="r" rtl="0">
              <a:buClr>
                <a:schemeClr val="dk1"/>
              </a:buClr>
              <a:buSzPts val="1900"/>
              <a:buFont typeface="Arial"/>
              <a:buNone/>
              <a:defRPr sz="1900">
                <a:solidFill>
                  <a:schemeClr val="dk1"/>
                </a:solidFill>
                <a:latin typeface="Arial"/>
                <a:ea typeface="Arial"/>
                <a:cs typeface="Arial"/>
                <a:sym typeface="Arial"/>
              </a:defRPr>
            </a:lvl8pPr>
            <a:lvl9pPr marL="0" marR="0" lvl="8" indent="0" algn="r" rtl="0">
              <a:buClr>
                <a:schemeClr val="dk1"/>
              </a:buClr>
              <a:buSzPts val="1900"/>
              <a:buFont typeface="Arial"/>
              <a:buNone/>
              <a:defRPr sz="19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18" name="Google Shape;2318;p356"/>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2319"/>
        <p:cNvGrpSpPr/>
        <p:nvPr/>
      </p:nvGrpSpPr>
      <p:grpSpPr>
        <a:xfrm>
          <a:off x="0" y="0"/>
          <a:ext cx="0" cy="0"/>
          <a:chOff x="0" y="0"/>
          <a:chExt cx="0" cy="0"/>
        </a:xfrm>
      </p:grpSpPr>
      <p:sp>
        <p:nvSpPr>
          <p:cNvPr id="2320" name="Google Shape;2320;p35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2321" name="Google Shape;2321;p357"/>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2322" name="Google Shape;2322;p35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323" name="Google Shape;2323;p35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rtl="0">
              <a:lnSpc>
                <a:spcPct val="90000"/>
              </a:lnSpc>
              <a:spcBef>
                <a:spcPts val="0"/>
              </a:spcBef>
              <a:spcAft>
                <a:spcPts val="0"/>
              </a:spcAft>
              <a:buClr>
                <a:schemeClr val="dk1"/>
              </a:buClr>
              <a:buSzPts val="1900"/>
              <a:buChar char="●"/>
              <a:defRPr/>
            </a:lvl1pPr>
            <a:lvl2pPr marL="914400" lvl="1" indent="-323850" algn="l" rtl="0">
              <a:lnSpc>
                <a:spcPct val="90000"/>
              </a:lnSpc>
              <a:spcBef>
                <a:spcPts val="2100"/>
              </a:spcBef>
              <a:spcAft>
                <a:spcPts val="0"/>
              </a:spcAft>
              <a:buClr>
                <a:schemeClr val="dk1"/>
              </a:buClr>
              <a:buSzPts val="1500"/>
              <a:buChar char="○"/>
              <a:defRPr/>
            </a:lvl2pPr>
            <a:lvl3pPr marL="1371600" lvl="2" indent="-323850" algn="l" rtl="0">
              <a:lnSpc>
                <a:spcPct val="90000"/>
              </a:lnSpc>
              <a:spcBef>
                <a:spcPts val="2100"/>
              </a:spcBef>
              <a:spcAft>
                <a:spcPts val="0"/>
              </a:spcAft>
              <a:buClr>
                <a:schemeClr val="dk1"/>
              </a:buClr>
              <a:buSzPts val="1500"/>
              <a:buChar char="■"/>
              <a:defRPr/>
            </a:lvl3pPr>
            <a:lvl4pPr marL="1828800" lvl="3" indent="-323850" algn="l" rtl="0">
              <a:lnSpc>
                <a:spcPct val="90000"/>
              </a:lnSpc>
              <a:spcBef>
                <a:spcPts val="2100"/>
              </a:spcBef>
              <a:spcAft>
                <a:spcPts val="0"/>
              </a:spcAft>
              <a:buClr>
                <a:schemeClr val="dk1"/>
              </a:buClr>
              <a:buSzPts val="1500"/>
              <a:buChar char="●"/>
              <a:defRPr/>
            </a:lvl4pPr>
            <a:lvl5pPr marL="2286000" lvl="4" indent="-323850" algn="l" rtl="0">
              <a:lnSpc>
                <a:spcPct val="90000"/>
              </a:lnSpc>
              <a:spcBef>
                <a:spcPts val="2100"/>
              </a:spcBef>
              <a:spcAft>
                <a:spcPts val="0"/>
              </a:spcAft>
              <a:buClr>
                <a:schemeClr val="dk1"/>
              </a:buClr>
              <a:buSzPts val="1500"/>
              <a:buChar char="○"/>
              <a:defRPr/>
            </a:lvl5pPr>
            <a:lvl6pPr marL="2743200" lvl="5" indent="-323850" algn="l" rtl="0">
              <a:lnSpc>
                <a:spcPct val="90000"/>
              </a:lnSpc>
              <a:spcBef>
                <a:spcPts val="2100"/>
              </a:spcBef>
              <a:spcAft>
                <a:spcPts val="0"/>
              </a:spcAft>
              <a:buClr>
                <a:schemeClr val="dk1"/>
              </a:buClr>
              <a:buSzPts val="1500"/>
              <a:buChar char="■"/>
              <a:defRPr/>
            </a:lvl6pPr>
            <a:lvl7pPr marL="3200400" lvl="6" indent="-323850" algn="l" rtl="0">
              <a:lnSpc>
                <a:spcPct val="90000"/>
              </a:lnSpc>
              <a:spcBef>
                <a:spcPts val="2100"/>
              </a:spcBef>
              <a:spcAft>
                <a:spcPts val="0"/>
              </a:spcAft>
              <a:buClr>
                <a:schemeClr val="dk1"/>
              </a:buClr>
              <a:buSzPts val="1500"/>
              <a:buChar char="●"/>
              <a:defRPr/>
            </a:lvl7pPr>
            <a:lvl8pPr marL="3657600" lvl="7" indent="-323850" algn="l" rtl="0">
              <a:lnSpc>
                <a:spcPct val="90000"/>
              </a:lnSpc>
              <a:spcBef>
                <a:spcPts val="2100"/>
              </a:spcBef>
              <a:spcAft>
                <a:spcPts val="0"/>
              </a:spcAft>
              <a:buClr>
                <a:schemeClr val="dk1"/>
              </a:buClr>
              <a:buSzPts val="1500"/>
              <a:buChar char="○"/>
              <a:defRPr/>
            </a:lvl8pPr>
            <a:lvl9pPr marL="4114800" lvl="8" indent="-323850" algn="l" rtl="0">
              <a:lnSpc>
                <a:spcPct val="90000"/>
              </a:lnSpc>
              <a:spcBef>
                <a:spcPts val="2100"/>
              </a:spcBef>
              <a:spcAft>
                <a:spcPts val="2100"/>
              </a:spcAft>
              <a:buClr>
                <a:schemeClr val="dk1"/>
              </a:buClr>
              <a:buSzPts val="1500"/>
              <a:buChar char="■"/>
              <a:defRPr/>
            </a:lvl9pPr>
          </a:lstStyle>
          <a:p>
            <a:endParaRPr/>
          </a:p>
        </p:txBody>
      </p:sp>
      <p:pic>
        <p:nvPicPr>
          <p:cNvPr id="2324" name="Google Shape;2324;p357"/>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25" name="Google Shape;2325;p357"/>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26" name="Google Shape;2326;p357"/>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27"/>
        <p:cNvGrpSpPr/>
        <p:nvPr/>
      </p:nvGrpSpPr>
      <p:grpSpPr>
        <a:xfrm>
          <a:off x="0" y="0"/>
          <a:ext cx="0" cy="0"/>
          <a:chOff x="0" y="0"/>
          <a:chExt cx="0" cy="0"/>
        </a:xfrm>
      </p:grpSpPr>
      <p:pic>
        <p:nvPicPr>
          <p:cNvPr id="2328" name="Google Shape;2328;p358"/>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cxnSp>
        <p:nvCxnSpPr>
          <p:cNvPr id="2329" name="Google Shape;2329;p35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30" name="Google Shape;2330;p3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31" name="Google Shape;2331;p35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332" name="Google Shape;2332;p35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33" name="Google Shape;2333;p3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34" name="Google Shape;2334;p358"/>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335" name="Google Shape;2335;p358"/>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336" name="Google Shape;2336;p358"/>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2337"/>
        <p:cNvGrpSpPr/>
        <p:nvPr/>
      </p:nvGrpSpPr>
      <p:grpSpPr>
        <a:xfrm>
          <a:off x="0" y="0"/>
          <a:ext cx="0" cy="0"/>
          <a:chOff x="0" y="0"/>
          <a:chExt cx="0" cy="0"/>
        </a:xfrm>
      </p:grpSpPr>
      <p:pic>
        <p:nvPicPr>
          <p:cNvPr id="2338" name="Google Shape;2338;p359"/>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2339" name="Google Shape;2339;p35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0" name="Google Shape;2340;p359"/>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1" name="Google Shape;2341;p359"/>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2" name="Google Shape;2342;p359"/>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43" name="Google Shape;2343;p359"/>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44"/>
        <p:cNvGrpSpPr/>
        <p:nvPr/>
      </p:nvGrpSpPr>
      <p:grpSpPr>
        <a:xfrm>
          <a:off x="0" y="0"/>
          <a:ext cx="0" cy="0"/>
          <a:chOff x="0" y="0"/>
          <a:chExt cx="0" cy="0"/>
        </a:xfrm>
      </p:grpSpPr>
      <p:pic>
        <p:nvPicPr>
          <p:cNvPr id="2345" name="Google Shape;2345;p360"/>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346" name="Google Shape;2346;p36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47" name="Google Shape;2347;p3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8" name="Google Shape;2348;p36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49" name="Google Shape;2349;p360"/>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50" name="Google Shape;2350;p3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51" name="Google Shape;2351;p360"/>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52" name="Google Shape;2352;p360"/>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53" name="Google Shape;2353;p360"/>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2354"/>
        <p:cNvGrpSpPr/>
        <p:nvPr/>
      </p:nvGrpSpPr>
      <p:grpSpPr>
        <a:xfrm>
          <a:off x="0" y="0"/>
          <a:ext cx="0" cy="0"/>
          <a:chOff x="0" y="0"/>
          <a:chExt cx="0" cy="0"/>
        </a:xfrm>
      </p:grpSpPr>
      <p:sp>
        <p:nvSpPr>
          <p:cNvPr id="2355" name="Google Shape;2355;p361"/>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56" name="Google Shape;2356;p361"/>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57" name="Google Shape;2357;p361"/>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58" name="Google Shape;2358;p361"/>
          <p:cNvPicPr preferRelativeResize="0"/>
          <p:nvPr/>
        </p:nvPicPr>
        <p:blipFill rotWithShape="1">
          <a:blip r:embed="rId2">
            <a:alphaModFix/>
          </a:blip>
          <a:srcRect r="65181" b="82347"/>
          <a:stretch/>
        </p:blipFill>
        <p:spPr>
          <a:xfrm>
            <a:off x="6096000" y="2475243"/>
            <a:ext cx="6113922" cy="4382755"/>
          </a:xfrm>
          <a:prstGeom prst="rect">
            <a:avLst/>
          </a:prstGeom>
          <a:noFill/>
          <a:ln>
            <a:noFill/>
          </a:ln>
        </p:spPr>
      </p:pic>
      <p:pic>
        <p:nvPicPr>
          <p:cNvPr id="2359" name="Google Shape;2359;p361"/>
          <p:cNvPicPr preferRelativeResize="0"/>
          <p:nvPr/>
        </p:nvPicPr>
        <p:blipFill rotWithShape="1">
          <a:blip r:embed="rId3">
            <a:alphaModFix/>
          </a:blip>
          <a:srcRect t="8622" b="8622"/>
          <a:stretch/>
        </p:blipFill>
        <p:spPr>
          <a:xfrm>
            <a:off x="0" y="0"/>
            <a:ext cx="12191999" cy="6857999"/>
          </a:xfrm>
          <a:prstGeom prst="rect">
            <a:avLst/>
          </a:prstGeom>
          <a:noFill/>
          <a:ln>
            <a:noFill/>
          </a:ln>
        </p:spPr>
      </p:pic>
      <p:sp>
        <p:nvSpPr>
          <p:cNvPr id="2360" name="Google Shape;2360;p361"/>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cxnSp>
        <p:nvCxnSpPr>
          <p:cNvPr id="2361" name="Google Shape;2361;p361"/>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62"/>
        <p:cNvGrpSpPr/>
        <p:nvPr/>
      </p:nvGrpSpPr>
      <p:grpSpPr>
        <a:xfrm>
          <a:off x="0" y="0"/>
          <a:ext cx="0" cy="0"/>
          <a:chOff x="0" y="0"/>
          <a:chExt cx="0" cy="0"/>
        </a:xfrm>
      </p:grpSpPr>
      <p:pic>
        <p:nvPicPr>
          <p:cNvPr id="2363" name="Google Shape;2363;p362"/>
          <p:cNvPicPr preferRelativeResize="0"/>
          <p:nvPr/>
        </p:nvPicPr>
        <p:blipFill rotWithShape="1">
          <a:blip r:embed="rId2">
            <a:alphaModFix/>
          </a:blip>
          <a:srcRect/>
          <a:stretch/>
        </p:blipFill>
        <p:spPr>
          <a:xfrm>
            <a:off x="10143" y="0"/>
            <a:ext cx="12171714" cy="6858002"/>
          </a:xfrm>
          <a:prstGeom prst="rect">
            <a:avLst/>
          </a:prstGeom>
          <a:noFill/>
          <a:ln>
            <a:noFill/>
          </a:ln>
        </p:spPr>
      </p:pic>
      <p:sp>
        <p:nvSpPr>
          <p:cNvPr id="2364" name="Google Shape;2364;p362"/>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2365"/>
        <p:cNvGrpSpPr/>
        <p:nvPr/>
      </p:nvGrpSpPr>
      <p:grpSpPr>
        <a:xfrm>
          <a:off x="0" y="0"/>
          <a:ext cx="0" cy="0"/>
          <a:chOff x="0" y="0"/>
          <a:chExt cx="0" cy="0"/>
        </a:xfrm>
      </p:grpSpPr>
      <p:pic>
        <p:nvPicPr>
          <p:cNvPr id="2366" name="Google Shape;2366;p36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367" name="Google Shape;2367;p36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68" name="Google Shape;2368;p36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69" name="Google Shape;2369;p36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70" name="Google Shape;2370;p36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377"/>
        <p:cNvGrpSpPr/>
        <p:nvPr/>
      </p:nvGrpSpPr>
      <p:grpSpPr>
        <a:xfrm>
          <a:off x="0" y="0"/>
          <a:ext cx="0" cy="0"/>
          <a:chOff x="0" y="0"/>
          <a:chExt cx="0" cy="0"/>
        </a:xfrm>
      </p:grpSpPr>
      <p:pic>
        <p:nvPicPr>
          <p:cNvPr id="2378" name="Google Shape;2378;p365"/>
          <p:cNvPicPr preferRelativeResize="0"/>
          <p:nvPr/>
        </p:nvPicPr>
        <p:blipFill rotWithShape="1">
          <a:blip r:embed="rId2">
            <a:alphaModFix/>
          </a:blip>
          <a:srcRect/>
          <a:stretch/>
        </p:blipFill>
        <p:spPr>
          <a:xfrm>
            <a:off x="0" y="0"/>
            <a:ext cx="12191996" cy="6857997"/>
          </a:xfrm>
          <a:prstGeom prst="rect">
            <a:avLst/>
          </a:prstGeom>
          <a:solidFill>
            <a:srgbClr val="57585C"/>
          </a:solidFill>
          <a:ln>
            <a:noFill/>
          </a:ln>
        </p:spPr>
      </p:pic>
      <p:sp>
        <p:nvSpPr>
          <p:cNvPr id="2379" name="Google Shape;2379;p365"/>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80" name="Google Shape;2380;p365"/>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381" name="Google Shape;2381;p365"/>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382" name="Google Shape;2382;p365"/>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383"/>
        <p:cNvGrpSpPr/>
        <p:nvPr/>
      </p:nvGrpSpPr>
      <p:grpSpPr>
        <a:xfrm>
          <a:off x="0" y="0"/>
          <a:ext cx="0" cy="0"/>
          <a:chOff x="0" y="0"/>
          <a:chExt cx="0" cy="0"/>
        </a:xfrm>
      </p:grpSpPr>
      <p:sp>
        <p:nvSpPr>
          <p:cNvPr id="2384" name="Google Shape;2384;p366"/>
          <p:cNvSpPr/>
          <p:nvPr/>
        </p:nvSpPr>
        <p:spPr>
          <a:xfrm>
            <a:off x="0" y="0"/>
            <a:ext cx="12192000" cy="6858000"/>
          </a:xfrm>
          <a:prstGeom prst="rect">
            <a:avLst/>
          </a:prstGeom>
          <a:solidFill>
            <a:srgbClr val="FFFFFF"/>
          </a:solidFill>
          <a:ln>
            <a:noFill/>
          </a:ln>
        </p:spPr>
      </p:sp>
      <p:sp>
        <p:nvSpPr>
          <p:cNvPr id="2385" name="Google Shape;2385;p36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86" name="Google Shape;2386;p366"/>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87" name="Google Shape;2387;p36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06" name="Google Shape;406;p6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07" name="Google Shape;407;p63"/>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408" name="Google Shape;408;p63"/>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09" name="Google Shape;409;p6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10" name="Google Shape;410;p63"/>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1" name="Google Shape;411;p6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2388"/>
        <p:cNvGrpSpPr/>
        <p:nvPr/>
      </p:nvGrpSpPr>
      <p:grpSpPr>
        <a:xfrm>
          <a:off x="0" y="0"/>
          <a:ext cx="0" cy="0"/>
          <a:chOff x="0" y="0"/>
          <a:chExt cx="0" cy="0"/>
        </a:xfrm>
      </p:grpSpPr>
      <p:pic>
        <p:nvPicPr>
          <p:cNvPr id="2389" name="Google Shape;2389;p3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90" name="Google Shape;2390;p3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1" name="Google Shape;2391;p36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2" name="Google Shape;2392;p3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393"/>
        <p:cNvGrpSpPr/>
        <p:nvPr/>
      </p:nvGrpSpPr>
      <p:grpSpPr>
        <a:xfrm>
          <a:off x="0" y="0"/>
          <a:ext cx="0" cy="0"/>
          <a:chOff x="0" y="0"/>
          <a:chExt cx="0" cy="0"/>
        </a:xfrm>
      </p:grpSpPr>
      <p:sp>
        <p:nvSpPr>
          <p:cNvPr id="2394" name="Google Shape;2394;p368"/>
          <p:cNvSpPr/>
          <p:nvPr/>
        </p:nvSpPr>
        <p:spPr>
          <a:xfrm>
            <a:off x="0" y="0"/>
            <a:ext cx="12192000" cy="6858000"/>
          </a:xfrm>
          <a:prstGeom prst="rect">
            <a:avLst/>
          </a:prstGeom>
          <a:solidFill>
            <a:srgbClr val="FFFFFF"/>
          </a:solidFill>
          <a:ln>
            <a:noFill/>
          </a:ln>
        </p:spPr>
      </p:sp>
      <p:sp>
        <p:nvSpPr>
          <p:cNvPr id="2395" name="Google Shape;2395;p3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6" name="Google Shape;2396;p368"/>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7" name="Google Shape;2397;p3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2398"/>
        <p:cNvGrpSpPr/>
        <p:nvPr/>
      </p:nvGrpSpPr>
      <p:grpSpPr>
        <a:xfrm>
          <a:off x="0" y="0"/>
          <a:ext cx="0" cy="0"/>
          <a:chOff x="0" y="0"/>
          <a:chExt cx="0" cy="0"/>
        </a:xfrm>
      </p:grpSpPr>
      <p:sp>
        <p:nvSpPr>
          <p:cNvPr id="2399" name="Google Shape;2399;p369"/>
          <p:cNvSpPr/>
          <p:nvPr/>
        </p:nvSpPr>
        <p:spPr>
          <a:xfrm>
            <a:off x="0" y="0"/>
            <a:ext cx="12192000" cy="6858000"/>
          </a:xfrm>
          <a:prstGeom prst="rect">
            <a:avLst/>
          </a:prstGeom>
          <a:solidFill>
            <a:srgbClr val="FFFFFF"/>
          </a:solidFill>
          <a:ln>
            <a:noFill/>
          </a:ln>
        </p:spPr>
      </p:sp>
      <p:sp>
        <p:nvSpPr>
          <p:cNvPr id="2400" name="Google Shape;2400;p3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1" name="Google Shape;2401;p36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2" name="Google Shape;2402;p3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2403"/>
        <p:cNvGrpSpPr/>
        <p:nvPr/>
      </p:nvGrpSpPr>
      <p:grpSpPr>
        <a:xfrm>
          <a:off x="0" y="0"/>
          <a:ext cx="0" cy="0"/>
          <a:chOff x="0" y="0"/>
          <a:chExt cx="0" cy="0"/>
        </a:xfrm>
      </p:grpSpPr>
      <p:sp>
        <p:nvSpPr>
          <p:cNvPr id="2404" name="Google Shape;2404;p370"/>
          <p:cNvSpPr/>
          <p:nvPr/>
        </p:nvSpPr>
        <p:spPr>
          <a:xfrm>
            <a:off x="0" y="0"/>
            <a:ext cx="12192000" cy="6858000"/>
          </a:xfrm>
          <a:prstGeom prst="rect">
            <a:avLst/>
          </a:prstGeom>
          <a:solidFill>
            <a:srgbClr val="FFFFFF"/>
          </a:solidFill>
          <a:ln>
            <a:noFill/>
          </a:ln>
        </p:spPr>
      </p:sp>
      <p:sp>
        <p:nvSpPr>
          <p:cNvPr id="2405" name="Google Shape;2405;p3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6" name="Google Shape;2406;p37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7" name="Google Shape;2407;p3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2408"/>
        <p:cNvGrpSpPr/>
        <p:nvPr/>
      </p:nvGrpSpPr>
      <p:grpSpPr>
        <a:xfrm>
          <a:off x="0" y="0"/>
          <a:ext cx="0" cy="0"/>
          <a:chOff x="0" y="0"/>
          <a:chExt cx="0" cy="0"/>
        </a:xfrm>
      </p:grpSpPr>
      <p:pic>
        <p:nvPicPr>
          <p:cNvPr id="2409" name="Google Shape;2409;p371"/>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sp>
        <p:nvSpPr>
          <p:cNvPr id="2410" name="Google Shape;2410;p37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1" name="Google Shape;2411;p371"/>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2" name="Google Shape;2412;p37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13" name="Google Shape;2413;p37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2414"/>
        <p:cNvGrpSpPr/>
        <p:nvPr/>
      </p:nvGrpSpPr>
      <p:grpSpPr>
        <a:xfrm>
          <a:off x="0" y="0"/>
          <a:ext cx="0" cy="0"/>
          <a:chOff x="0" y="0"/>
          <a:chExt cx="0" cy="0"/>
        </a:xfrm>
      </p:grpSpPr>
      <p:pic>
        <p:nvPicPr>
          <p:cNvPr id="2415" name="Google Shape;2415;p372"/>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pic>
        <p:nvPicPr>
          <p:cNvPr id="2416" name="Google Shape;2416;p372"/>
          <p:cNvPicPr preferRelativeResize="0"/>
          <p:nvPr/>
        </p:nvPicPr>
        <p:blipFill rotWithShape="1">
          <a:blip r:embed="rId3">
            <a:alphaModFix/>
          </a:blip>
          <a:srcRect r="70436" b="87289"/>
          <a:stretch/>
        </p:blipFill>
        <p:spPr>
          <a:xfrm rot="10800000">
            <a:off x="1" y="-22826"/>
            <a:ext cx="7068664" cy="4296562"/>
          </a:xfrm>
          <a:prstGeom prst="rect">
            <a:avLst/>
          </a:prstGeom>
          <a:noFill/>
          <a:ln>
            <a:noFill/>
          </a:ln>
        </p:spPr>
      </p:pic>
      <p:sp>
        <p:nvSpPr>
          <p:cNvPr id="2417" name="Google Shape;2417;p37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8" name="Google Shape;2418;p37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9" name="Google Shape;2419;p37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0" name="Google Shape;2420;p37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2421"/>
        <p:cNvGrpSpPr/>
        <p:nvPr/>
      </p:nvGrpSpPr>
      <p:grpSpPr>
        <a:xfrm>
          <a:off x="0" y="0"/>
          <a:ext cx="0" cy="0"/>
          <a:chOff x="0" y="0"/>
          <a:chExt cx="0" cy="0"/>
        </a:xfrm>
      </p:grpSpPr>
      <p:pic>
        <p:nvPicPr>
          <p:cNvPr id="2422" name="Google Shape;2422;p373"/>
          <p:cNvPicPr preferRelativeResize="0"/>
          <p:nvPr/>
        </p:nvPicPr>
        <p:blipFill rotWithShape="1">
          <a:blip r:embed="rId2">
            <a:alphaModFix/>
          </a:blip>
          <a:srcRect/>
          <a:stretch/>
        </p:blipFill>
        <p:spPr>
          <a:xfrm>
            <a:off x="728675" y="4997945"/>
            <a:ext cx="3010983" cy="1517978"/>
          </a:xfrm>
          <a:prstGeom prst="rect">
            <a:avLst/>
          </a:prstGeom>
          <a:noFill/>
          <a:ln>
            <a:noFill/>
          </a:ln>
        </p:spPr>
      </p:pic>
      <p:sp>
        <p:nvSpPr>
          <p:cNvPr id="2423" name="Google Shape;2423;p37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24" name="Google Shape;2424;p37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25" name="Google Shape;2425;p37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6" name="Google Shape;2426;p37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2427"/>
        <p:cNvGrpSpPr/>
        <p:nvPr/>
      </p:nvGrpSpPr>
      <p:grpSpPr>
        <a:xfrm>
          <a:off x="0" y="0"/>
          <a:ext cx="0" cy="0"/>
          <a:chOff x="0" y="0"/>
          <a:chExt cx="0" cy="0"/>
        </a:xfrm>
      </p:grpSpPr>
      <p:pic>
        <p:nvPicPr>
          <p:cNvPr id="2428" name="Google Shape;2428;p374"/>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pic>
        <p:nvPicPr>
          <p:cNvPr id="2429" name="Google Shape;2429;p374"/>
          <p:cNvPicPr preferRelativeResize="0"/>
          <p:nvPr/>
        </p:nvPicPr>
        <p:blipFill rotWithShape="1">
          <a:blip r:embed="rId3">
            <a:alphaModFix/>
          </a:blip>
          <a:srcRect/>
          <a:stretch/>
        </p:blipFill>
        <p:spPr>
          <a:xfrm>
            <a:off x="728675" y="4997945"/>
            <a:ext cx="3010983" cy="1517978"/>
          </a:xfrm>
          <a:prstGeom prst="rect">
            <a:avLst/>
          </a:prstGeom>
          <a:noFill/>
          <a:ln>
            <a:noFill/>
          </a:ln>
        </p:spPr>
      </p:pic>
      <p:sp>
        <p:nvSpPr>
          <p:cNvPr id="2430" name="Google Shape;2430;p37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1" name="Google Shape;2431;p374"/>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2" name="Google Shape;2432;p37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3" name="Google Shape;2433;p37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2434"/>
        <p:cNvGrpSpPr/>
        <p:nvPr/>
      </p:nvGrpSpPr>
      <p:grpSpPr>
        <a:xfrm>
          <a:off x="0" y="0"/>
          <a:ext cx="0" cy="0"/>
          <a:chOff x="0" y="0"/>
          <a:chExt cx="0" cy="0"/>
        </a:xfrm>
      </p:grpSpPr>
      <p:sp>
        <p:nvSpPr>
          <p:cNvPr id="2435" name="Google Shape;2435;p37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6" name="Google Shape;2436;p37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7" name="Google Shape;2437;p37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8" name="Google Shape;2438;p37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39" name="Google Shape;2439;p375"/>
          <p:cNvPicPr preferRelativeResize="0"/>
          <p:nvPr/>
        </p:nvPicPr>
        <p:blipFill rotWithShape="1">
          <a:blip r:embed="rId2">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2440"/>
        <p:cNvGrpSpPr/>
        <p:nvPr/>
      </p:nvGrpSpPr>
      <p:grpSpPr>
        <a:xfrm>
          <a:off x="0" y="0"/>
          <a:ext cx="0" cy="0"/>
          <a:chOff x="0" y="0"/>
          <a:chExt cx="0" cy="0"/>
        </a:xfrm>
      </p:grpSpPr>
      <p:pic>
        <p:nvPicPr>
          <p:cNvPr id="2441" name="Google Shape;2441;p376"/>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sp>
        <p:nvSpPr>
          <p:cNvPr id="2442" name="Google Shape;2442;p37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43" name="Google Shape;2443;p37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44" name="Google Shape;2444;p37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45" name="Google Shape;2445;p37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46" name="Google Shape;2446;p376"/>
          <p:cNvPicPr preferRelativeResize="0"/>
          <p:nvPr/>
        </p:nvPicPr>
        <p:blipFill rotWithShape="1">
          <a:blip r:embed="rId3">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412"/>
        <p:cNvGrpSpPr/>
        <p:nvPr/>
      </p:nvGrpSpPr>
      <p:grpSpPr>
        <a:xfrm>
          <a:off x="0" y="0"/>
          <a:ext cx="0" cy="0"/>
          <a:chOff x="0" y="0"/>
          <a:chExt cx="0" cy="0"/>
        </a:xfrm>
      </p:grpSpPr>
      <p:sp>
        <p:nvSpPr>
          <p:cNvPr id="413" name="Google Shape;413;p64"/>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4" name="Google Shape;414;p6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800"/>
              <a:buNone/>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15" name="Google Shape;415;p64"/>
          <p:cNvCxnSpPr/>
          <p:nvPr/>
        </p:nvCxnSpPr>
        <p:spPr>
          <a:xfrm>
            <a:off x="623392" y="1268760"/>
            <a:ext cx="10972800" cy="0"/>
          </a:xfrm>
          <a:prstGeom prst="straightConnector1">
            <a:avLst/>
          </a:prstGeom>
          <a:noFill/>
          <a:ln w="19050" cap="flat" cmpd="sng">
            <a:solidFill>
              <a:schemeClr val="accent1"/>
            </a:solidFill>
            <a:prstDash val="solid"/>
            <a:miter lim="800000"/>
            <a:headEnd type="none" w="sm" len="sm"/>
            <a:tailEnd type="none" w="sm" len="sm"/>
          </a:ln>
        </p:spPr>
      </p:cxnSp>
      <p:pic>
        <p:nvPicPr>
          <p:cNvPr id="416" name="Google Shape;416;p64"/>
          <p:cNvPicPr preferRelativeResize="0"/>
          <p:nvPr/>
        </p:nvPicPr>
        <p:blipFill rotWithShape="1">
          <a:blip r:embed="rId2">
            <a:alphaModFix/>
          </a:blip>
          <a:srcRect t="21777" b="31286"/>
          <a:stretch/>
        </p:blipFill>
        <p:spPr>
          <a:xfrm>
            <a:off x="9685450" y="288890"/>
            <a:ext cx="2002433" cy="70202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47"/>
        <p:cNvGrpSpPr/>
        <p:nvPr/>
      </p:nvGrpSpPr>
      <p:grpSpPr>
        <a:xfrm>
          <a:off x="0" y="0"/>
          <a:ext cx="0" cy="0"/>
          <a:chOff x="0" y="0"/>
          <a:chExt cx="0" cy="0"/>
        </a:xfrm>
      </p:grpSpPr>
      <p:cxnSp>
        <p:nvCxnSpPr>
          <p:cNvPr id="2448" name="Google Shape;2448;p37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449" name="Google Shape;2449;p377"/>
          <p:cNvPicPr preferRelativeResize="0"/>
          <p:nvPr/>
        </p:nvPicPr>
        <p:blipFill rotWithShape="1">
          <a:blip r:embed="rId2">
            <a:alphaModFix/>
          </a:blip>
          <a:srcRect l="14988" r="44904" b="27309"/>
          <a:stretch/>
        </p:blipFill>
        <p:spPr>
          <a:xfrm>
            <a:off x="100210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0" name="Google Shape;2450;p377"/>
          <p:cNvPicPr preferRelativeResize="0"/>
          <p:nvPr/>
        </p:nvPicPr>
        <p:blipFill rotWithShape="1">
          <a:blip r:embed="rId2">
            <a:alphaModFix/>
          </a:blip>
          <a:srcRect l="14988" r="44904" b="27309"/>
          <a:stretch/>
        </p:blipFill>
        <p:spPr>
          <a:xfrm>
            <a:off x="516338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1" name="Google Shape;2451;p377"/>
          <p:cNvPicPr preferRelativeResize="0"/>
          <p:nvPr/>
        </p:nvPicPr>
        <p:blipFill rotWithShape="1">
          <a:blip r:embed="rId2">
            <a:alphaModFix/>
          </a:blip>
          <a:srcRect l="14988" r="44904" b="27309"/>
          <a:stretch/>
        </p:blipFill>
        <p:spPr>
          <a:xfrm>
            <a:off x="932466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2452" name="Google Shape;2452;p3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53" name="Google Shape;2453;p37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54" name="Google Shape;2454;p377"/>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2455" name="Google Shape;2455;p377"/>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sz="1500"/>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500"/>
          </a:p>
        </p:txBody>
      </p:sp>
      <p:sp>
        <p:nvSpPr>
          <p:cNvPr id="2456" name="Google Shape;2456;p3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457"/>
        <p:cNvGrpSpPr/>
        <p:nvPr/>
      </p:nvGrpSpPr>
      <p:grpSpPr>
        <a:xfrm>
          <a:off x="0" y="0"/>
          <a:ext cx="0" cy="0"/>
          <a:chOff x="0" y="0"/>
          <a:chExt cx="0" cy="0"/>
        </a:xfrm>
      </p:grpSpPr>
      <p:pic>
        <p:nvPicPr>
          <p:cNvPr id="2458" name="Google Shape;2458;p37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59" name="Google Shape;2459;p37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0" name="Google Shape;2460;p3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1" name="Google Shape;2461;p37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2" name="Google Shape;2462;p37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63" name="Google Shape;2463;p3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464"/>
        <p:cNvGrpSpPr/>
        <p:nvPr/>
      </p:nvGrpSpPr>
      <p:grpSpPr>
        <a:xfrm>
          <a:off x="0" y="0"/>
          <a:ext cx="0" cy="0"/>
          <a:chOff x="0" y="0"/>
          <a:chExt cx="0" cy="0"/>
        </a:xfrm>
      </p:grpSpPr>
      <p:pic>
        <p:nvPicPr>
          <p:cNvPr id="2465" name="Google Shape;2465;p379"/>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66" name="Google Shape;2466;p37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7" name="Google Shape;2467;p3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8" name="Google Shape;2468;p37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9" name="Google Shape;2469;p37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0" name="Google Shape;2470;p3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471" name="Google Shape;2471;p379"/>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472"/>
        <p:cNvGrpSpPr/>
        <p:nvPr/>
      </p:nvGrpSpPr>
      <p:grpSpPr>
        <a:xfrm>
          <a:off x="0" y="0"/>
          <a:ext cx="0" cy="0"/>
          <a:chOff x="0" y="0"/>
          <a:chExt cx="0" cy="0"/>
        </a:xfrm>
      </p:grpSpPr>
      <p:cxnSp>
        <p:nvCxnSpPr>
          <p:cNvPr id="2473" name="Google Shape;2473;p38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74" name="Google Shape;2474;p38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5" name="Google Shape;2475;p3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76" name="Google Shape;2476;p38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477" name="Google Shape;2477;p38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8" name="Google Shape;2478;p38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9" name="Google Shape;2479;p3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2480"/>
        <p:cNvGrpSpPr/>
        <p:nvPr/>
      </p:nvGrpSpPr>
      <p:grpSpPr>
        <a:xfrm>
          <a:off x="0" y="0"/>
          <a:ext cx="0" cy="0"/>
          <a:chOff x="0" y="0"/>
          <a:chExt cx="0" cy="0"/>
        </a:xfrm>
      </p:grpSpPr>
      <p:sp>
        <p:nvSpPr>
          <p:cNvPr id="2481" name="Google Shape;2481;p381"/>
          <p:cNvSpPr/>
          <p:nvPr/>
        </p:nvSpPr>
        <p:spPr>
          <a:xfrm>
            <a:off x="0" y="0"/>
            <a:ext cx="12192000" cy="6858000"/>
          </a:xfrm>
          <a:prstGeom prst="rect">
            <a:avLst/>
          </a:prstGeom>
          <a:solidFill>
            <a:srgbClr val="FFFFFF"/>
          </a:solidFill>
          <a:ln>
            <a:noFill/>
          </a:ln>
        </p:spPr>
      </p:sp>
      <p:cxnSp>
        <p:nvCxnSpPr>
          <p:cNvPr id="2482" name="Google Shape;2482;p38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3" name="Google Shape;2483;p3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84" name="Google Shape;2484;p38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85" name="Google Shape;2485;p3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2486"/>
        <p:cNvGrpSpPr/>
        <p:nvPr/>
      </p:nvGrpSpPr>
      <p:grpSpPr>
        <a:xfrm>
          <a:off x="0" y="0"/>
          <a:ext cx="0" cy="0"/>
          <a:chOff x="0" y="0"/>
          <a:chExt cx="0" cy="0"/>
        </a:xfrm>
      </p:grpSpPr>
      <p:sp>
        <p:nvSpPr>
          <p:cNvPr id="2487" name="Google Shape;2487;p382"/>
          <p:cNvSpPr/>
          <p:nvPr/>
        </p:nvSpPr>
        <p:spPr>
          <a:xfrm>
            <a:off x="0" y="0"/>
            <a:ext cx="12192000" cy="6858000"/>
          </a:xfrm>
          <a:prstGeom prst="rect">
            <a:avLst/>
          </a:prstGeom>
          <a:solidFill>
            <a:srgbClr val="FFFFFF"/>
          </a:solidFill>
          <a:ln>
            <a:noFill/>
          </a:ln>
        </p:spPr>
      </p:sp>
      <p:cxnSp>
        <p:nvCxnSpPr>
          <p:cNvPr id="2488" name="Google Shape;2488;p38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9" name="Google Shape;2489;p38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0" name="Google Shape;2490;p38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1" name="Google Shape;2491;p38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2" name="Google Shape;2492;p38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2493"/>
        <p:cNvGrpSpPr/>
        <p:nvPr/>
      </p:nvGrpSpPr>
      <p:grpSpPr>
        <a:xfrm>
          <a:off x="0" y="0"/>
          <a:ext cx="0" cy="0"/>
          <a:chOff x="0" y="0"/>
          <a:chExt cx="0" cy="0"/>
        </a:xfrm>
      </p:grpSpPr>
      <p:pic>
        <p:nvPicPr>
          <p:cNvPr id="2494" name="Google Shape;2494;p38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495" name="Google Shape;2495;p38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96" name="Google Shape;2496;p3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7" name="Google Shape;2497;p3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8" name="Google Shape;2498;p3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2499"/>
        <p:cNvGrpSpPr/>
        <p:nvPr/>
      </p:nvGrpSpPr>
      <p:grpSpPr>
        <a:xfrm>
          <a:off x="0" y="0"/>
          <a:ext cx="0" cy="0"/>
          <a:chOff x="0" y="0"/>
          <a:chExt cx="0" cy="0"/>
        </a:xfrm>
      </p:grpSpPr>
      <p:sp>
        <p:nvSpPr>
          <p:cNvPr id="2500" name="Google Shape;2500;p384"/>
          <p:cNvSpPr/>
          <p:nvPr/>
        </p:nvSpPr>
        <p:spPr>
          <a:xfrm>
            <a:off x="0" y="0"/>
            <a:ext cx="12192000" cy="6858000"/>
          </a:xfrm>
          <a:prstGeom prst="rect">
            <a:avLst/>
          </a:prstGeom>
          <a:solidFill>
            <a:srgbClr val="FFFFFF"/>
          </a:solidFill>
          <a:ln>
            <a:noFill/>
          </a:ln>
        </p:spPr>
      </p:sp>
      <p:cxnSp>
        <p:nvCxnSpPr>
          <p:cNvPr id="2501" name="Google Shape;2501;p38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02" name="Google Shape;2502;p38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03" name="Google Shape;2503;p38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4" name="Google Shape;2504;p38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5" name="Google Shape;2505;p38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6" name="Google Shape;2506;p38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2507"/>
        <p:cNvGrpSpPr/>
        <p:nvPr/>
      </p:nvGrpSpPr>
      <p:grpSpPr>
        <a:xfrm>
          <a:off x="0" y="0"/>
          <a:ext cx="0" cy="0"/>
          <a:chOff x="0" y="0"/>
          <a:chExt cx="0" cy="0"/>
        </a:xfrm>
      </p:grpSpPr>
      <p:pic>
        <p:nvPicPr>
          <p:cNvPr id="2508" name="Google Shape;2508;p385"/>
          <p:cNvPicPr preferRelativeResize="0"/>
          <p:nvPr/>
        </p:nvPicPr>
        <p:blipFill rotWithShape="1">
          <a:blip r:embed="rId2">
            <a:alphaModFix/>
          </a:blip>
          <a:srcRect t="6559" r="69" b="8587"/>
          <a:stretch/>
        </p:blipFill>
        <p:spPr>
          <a:xfrm>
            <a:off x="0" y="1"/>
            <a:ext cx="12191999" cy="6858001"/>
          </a:xfrm>
          <a:prstGeom prst="rect">
            <a:avLst/>
          </a:prstGeom>
          <a:noFill/>
          <a:ln>
            <a:noFill/>
          </a:ln>
        </p:spPr>
      </p:pic>
      <p:sp>
        <p:nvSpPr>
          <p:cNvPr id="2509" name="Google Shape;2509;p385"/>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510" name="Google Shape;2510;p3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1" name="Google Shape;2511;p385"/>
          <p:cNvPicPr preferRelativeResize="0"/>
          <p:nvPr/>
        </p:nvPicPr>
        <p:blipFill rotWithShape="1">
          <a:blip r:embed="rId3">
            <a:alphaModFix/>
          </a:blip>
          <a:srcRect l="15849" t="12386" r="57903" b="60520"/>
          <a:stretch/>
        </p:blipFill>
        <p:spPr>
          <a:xfrm>
            <a:off x="11342945" y="251930"/>
            <a:ext cx="537906" cy="537906"/>
          </a:xfrm>
          <a:prstGeom prst="rect">
            <a:avLst/>
          </a:prstGeom>
          <a:noFill/>
          <a:ln>
            <a:noFill/>
          </a:ln>
        </p:spPr>
      </p:pic>
      <p:sp>
        <p:nvSpPr>
          <p:cNvPr id="2512" name="Google Shape;2512;p3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13" name="Google Shape;2513;p3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2514"/>
        <p:cNvGrpSpPr/>
        <p:nvPr/>
      </p:nvGrpSpPr>
      <p:grpSpPr>
        <a:xfrm>
          <a:off x="0" y="0"/>
          <a:ext cx="0" cy="0"/>
          <a:chOff x="0" y="0"/>
          <a:chExt cx="0" cy="0"/>
        </a:xfrm>
      </p:grpSpPr>
      <p:sp>
        <p:nvSpPr>
          <p:cNvPr id="2515" name="Google Shape;2515;p3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16" name="Google Shape;2516;p386"/>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17" name="Google Shape;2517;p38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18" name="Google Shape;2518;p386"/>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9" name="Google Shape;2519;p386"/>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520" name="Google Shape;2520;p38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21" name="Google Shape;2521;p3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417"/>
        <p:cNvGrpSpPr/>
        <p:nvPr/>
      </p:nvGrpSpPr>
      <p:grpSpPr>
        <a:xfrm>
          <a:off x="0" y="0"/>
          <a:ext cx="0" cy="0"/>
          <a:chOff x="0" y="0"/>
          <a:chExt cx="0" cy="0"/>
        </a:xfrm>
      </p:grpSpPr>
      <p:pic>
        <p:nvPicPr>
          <p:cNvPr id="418" name="Google Shape;418;p65"/>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19" name="Google Shape;419;p65"/>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20" name="Google Shape;420;p6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1" name="Google Shape;421;p6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2" name="Google Shape;422;p6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2522"/>
        <p:cNvGrpSpPr/>
        <p:nvPr/>
      </p:nvGrpSpPr>
      <p:grpSpPr>
        <a:xfrm>
          <a:off x="0" y="0"/>
          <a:ext cx="0" cy="0"/>
          <a:chOff x="0" y="0"/>
          <a:chExt cx="0" cy="0"/>
        </a:xfrm>
      </p:grpSpPr>
      <p:pic>
        <p:nvPicPr>
          <p:cNvPr id="2523" name="Google Shape;2523;p387"/>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sp>
        <p:nvSpPr>
          <p:cNvPr id="2524" name="Google Shape;2524;p3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25" name="Google Shape;2525;p38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26" name="Google Shape;2526;p387"/>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27" name="Google Shape;2527;p387"/>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28" name="Google Shape;2528;p38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29" name="Google Shape;2529;p38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0" name="Google Shape;2530;p3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531"/>
        <p:cNvGrpSpPr/>
        <p:nvPr/>
      </p:nvGrpSpPr>
      <p:grpSpPr>
        <a:xfrm>
          <a:off x="0" y="0"/>
          <a:ext cx="0" cy="0"/>
          <a:chOff x="0" y="0"/>
          <a:chExt cx="0" cy="0"/>
        </a:xfrm>
      </p:grpSpPr>
      <p:sp>
        <p:nvSpPr>
          <p:cNvPr id="2532" name="Google Shape;2532;p388"/>
          <p:cNvSpPr/>
          <p:nvPr/>
        </p:nvSpPr>
        <p:spPr>
          <a:xfrm>
            <a:off x="0" y="0"/>
            <a:ext cx="12192000" cy="6858000"/>
          </a:xfrm>
          <a:prstGeom prst="rect">
            <a:avLst/>
          </a:prstGeom>
          <a:solidFill>
            <a:srgbClr val="FFFFFF"/>
          </a:solidFill>
          <a:ln>
            <a:noFill/>
          </a:ln>
        </p:spPr>
      </p:sp>
      <p:cxnSp>
        <p:nvCxnSpPr>
          <p:cNvPr id="2533" name="Google Shape;2533;p38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34" name="Google Shape;2534;p3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35" name="Google Shape;2535;p388"/>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6" name="Google Shape;2536;p3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37" name="Google Shape;2537;p388"/>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38" name="Google Shape;2538;p3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2539"/>
        <p:cNvGrpSpPr/>
        <p:nvPr/>
      </p:nvGrpSpPr>
      <p:grpSpPr>
        <a:xfrm>
          <a:off x="0" y="0"/>
          <a:ext cx="0" cy="0"/>
          <a:chOff x="0" y="0"/>
          <a:chExt cx="0" cy="0"/>
        </a:xfrm>
      </p:grpSpPr>
      <p:sp>
        <p:nvSpPr>
          <p:cNvPr id="2540" name="Google Shape;2540;p389"/>
          <p:cNvSpPr/>
          <p:nvPr/>
        </p:nvSpPr>
        <p:spPr>
          <a:xfrm>
            <a:off x="0" y="0"/>
            <a:ext cx="12192000" cy="6858000"/>
          </a:xfrm>
          <a:prstGeom prst="rect">
            <a:avLst/>
          </a:prstGeom>
          <a:solidFill>
            <a:srgbClr val="FFFFFF"/>
          </a:solidFill>
          <a:ln>
            <a:noFill/>
          </a:ln>
        </p:spPr>
      </p:sp>
      <p:cxnSp>
        <p:nvCxnSpPr>
          <p:cNvPr id="2541" name="Google Shape;2541;p38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42" name="Google Shape;2542;p3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43" name="Google Shape;2543;p389"/>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4" name="Google Shape;2544;p389"/>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5" name="Google Shape;2545;p3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546"/>
        <p:cNvGrpSpPr/>
        <p:nvPr/>
      </p:nvGrpSpPr>
      <p:grpSpPr>
        <a:xfrm>
          <a:off x="0" y="0"/>
          <a:ext cx="0" cy="0"/>
          <a:chOff x="0" y="0"/>
          <a:chExt cx="0" cy="0"/>
        </a:xfrm>
      </p:grpSpPr>
      <p:sp>
        <p:nvSpPr>
          <p:cNvPr id="2547" name="Google Shape;2547;p39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8" name="Google Shape;2548;p390"/>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9" name="Google Shape;2549;p3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0" name="Google Shape;2550;p39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1" name="Google Shape;2551;p390"/>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52" name="Google Shape;2552;p3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553"/>
        <p:cNvGrpSpPr/>
        <p:nvPr/>
      </p:nvGrpSpPr>
      <p:grpSpPr>
        <a:xfrm>
          <a:off x="0" y="0"/>
          <a:ext cx="0" cy="0"/>
          <a:chOff x="0" y="0"/>
          <a:chExt cx="0" cy="0"/>
        </a:xfrm>
      </p:grpSpPr>
      <p:sp>
        <p:nvSpPr>
          <p:cNvPr id="2554" name="Google Shape;2554;p39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5" name="Google Shape;2555;p39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6" name="Google Shape;2556;p3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7" name="Google Shape;2557;p39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8" name="Google Shape;2558;p391"/>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59" name="Google Shape;2559;p39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60" name="Google Shape;2560;p3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561"/>
        <p:cNvGrpSpPr/>
        <p:nvPr/>
      </p:nvGrpSpPr>
      <p:grpSpPr>
        <a:xfrm>
          <a:off x="0" y="0"/>
          <a:ext cx="0" cy="0"/>
          <a:chOff x="0" y="0"/>
          <a:chExt cx="0" cy="0"/>
        </a:xfrm>
      </p:grpSpPr>
      <p:sp>
        <p:nvSpPr>
          <p:cNvPr id="2562" name="Google Shape;2562;p3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63" name="Google Shape;2563;p39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64" name="Google Shape;2564;p392"/>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65" name="Google Shape;2565;p39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66" name="Google Shape;2566;p392"/>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67" name="Google Shape;2567;p392"/>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68" name="Google Shape;2568;p3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2569"/>
        <p:cNvGrpSpPr/>
        <p:nvPr/>
      </p:nvGrpSpPr>
      <p:grpSpPr>
        <a:xfrm>
          <a:off x="0" y="0"/>
          <a:ext cx="0" cy="0"/>
          <a:chOff x="0" y="0"/>
          <a:chExt cx="0" cy="0"/>
        </a:xfrm>
      </p:grpSpPr>
      <p:sp>
        <p:nvSpPr>
          <p:cNvPr id="2570" name="Google Shape;2570;p3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71" name="Google Shape;2571;p39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72" name="Google Shape;2572;p393"/>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73" name="Google Shape;2573;p39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4" name="Google Shape;2574;p393"/>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75" name="Google Shape;2575;p39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76" name="Google Shape;2576;p3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2577"/>
        <p:cNvGrpSpPr/>
        <p:nvPr/>
      </p:nvGrpSpPr>
      <p:grpSpPr>
        <a:xfrm>
          <a:off x="0" y="0"/>
          <a:ext cx="0" cy="0"/>
          <a:chOff x="0" y="0"/>
          <a:chExt cx="0" cy="0"/>
        </a:xfrm>
      </p:grpSpPr>
      <p:sp>
        <p:nvSpPr>
          <p:cNvPr id="2578" name="Google Shape;2578;p394"/>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9" name="Google Shape;2579;p394"/>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80" name="Google Shape;2580;p3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1" name="Google Shape;2581;p39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2" name="Google Shape;2582;p394"/>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83" name="Google Shape;2583;p394"/>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84" name="Google Shape;2584;p3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2585"/>
        <p:cNvGrpSpPr/>
        <p:nvPr/>
      </p:nvGrpSpPr>
      <p:grpSpPr>
        <a:xfrm>
          <a:off x="0" y="0"/>
          <a:ext cx="0" cy="0"/>
          <a:chOff x="0" y="0"/>
          <a:chExt cx="0" cy="0"/>
        </a:xfrm>
      </p:grpSpPr>
      <p:sp>
        <p:nvSpPr>
          <p:cNvPr id="2586" name="Google Shape;2586;p3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7" name="Google Shape;2587;p395"/>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8" name="Google Shape;2588;p395"/>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89" name="Google Shape;2589;p395"/>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90" name="Google Shape;2590;p3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91" name="Google Shape;2591;p395"/>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2" name="Google Shape;2592;p3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593"/>
        <p:cNvGrpSpPr/>
        <p:nvPr/>
      </p:nvGrpSpPr>
      <p:grpSpPr>
        <a:xfrm>
          <a:off x="0" y="0"/>
          <a:ext cx="0" cy="0"/>
          <a:chOff x="0" y="0"/>
          <a:chExt cx="0" cy="0"/>
        </a:xfrm>
      </p:grpSpPr>
      <p:sp>
        <p:nvSpPr>
          <p:cNvPr id="2594" name="Google Shape;2594;p396"/>
          <p:cNvSpPr/>
          <p:nvPr/>
        </p:nvSpPr>
        <p:spPr>
          <a:xfrm>
            <a:off x="0" y="0"/>
            <a:ext cx="12192000" cy="6858000"/>
          </a:xfrm>
          <a:prstGeom prst="rect">
            <a:avLst/>
          </a:prstGeom>
          <a:solidFill>
            <a:srgbClr val="FFFFFF"/>
          </a:solidFill>
          <a:ln>
            <a:noFill/>
          </a:ln>
        </p:spPr>
      </p:sp>
      <p:sp>
        <p:nvSpPr>
          <p:cNvPr id="2595" name="Google Shape;2595;p396"/>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6" name="Google Shape;2596;p396"/>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597" name="Google Shape;2597;p396"/>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598" name="Google Shape;2598;p396"/>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23"/>
        <p:cNvGrpSpPr/>
        <p:nvPr/>
      </p:nvGrpSpPr>
      <p:grpSpPr>
        <a:xfrm>
          <a:off x="0" y="0"/>
          <a:ext cx="0" cy="0"/>
          <a:chOff x="0" y="0"/>
          <a:chExt cx="0" cy="0"/>
        </a:xfrm>
      </p:grpSpPr>
      <p:pic>
        <p:nvPicPr>
          <p:cNvPr id="424" name="Google Shape;424;p66"/>
          <p:cNvPicPr preferRelativeResize="0"/>
          <p:nvPr/>
        </p:nvPicPr>
        <p:blipFill rotWithShape="1">
          <a:blip r:embed="rId2">
            <a:alphaModFix/>
          </a:blip>
          <a:srcRect/>
          <a:stretch/>
        </p:blipFill>
        <p:spPr>
          <a:xfrm>
            <a:off x="0" y="0"/>
            <a:ext cx="12191994" cy="6858001"/>
          </a:xfrm>
          <a:prstGeom prst="rect">
            <a:avLst/>
          </a:prstGeom>
          <a:solidFill>
            <a:srgbClr val="57585C"/>
          </a:solidFill>
          <a:ln>
            <a:noFill/>
          </a:ln>
        </p:spPr>
      </p:pic>
      <p:sp>
        <p:nvSpPr>
          <p:cNvPr id="425" name="Google Shape;425;p66"/>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6" name="Google Shape;426;p66"/>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27" name="Google Shape;427;p66"/>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28" name="Google Shape;428;p66"/>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2599"/>
        <p:cNvGrpSpPr/>
        <p:nvPr/>
      </p:nvGrpSpPr>
      <p:grpSpPr>
        <a:xfrm>
          <a:off x="0" y="0"/>
          <a:ext cx="0" cy="0"/>
          <a:chOff x="0" y="0"/>
          <a:chExt cx="0" cy="0"/>
        </a:xfrm>
      </p:grpSpPr>
      <p:pic>
        <p:nvPicPr>
          <p:cNvPr id="2600" name="Google Shape;2600;p397"/>
          <p:cNvPicPr preferRelativeResize="0"/>
          <p:nvPr/>
        </p:nvPicPr>
        <p:blipFill rotWithShape="1">
          <a:blip r:embed="rId2">
            <a:alphaModFix/>
          </a:blip>
          <a:srcRect/>
          <a:stretch/>
        </p:blipFill>
        <p:spPr>
          <a:xfrm>
            <a:off x="9575026" y="50291"/>
            <a:ext cx="2223284" cy="1179227"/>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90"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91" name="Presentation Titl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Presentation Title</a:t>
            </a:r>
          </a:p>
        </p:txBody>
      </p:sp>
      <p:sp>
        <p:nvSpPr>
          <p:cNvPr id="192"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040241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631"/>
        <p:cNvGrpSpPr/>
        <p:nvPr/>
      </p:nvGrpSpPr>
      <p:grpSpPr>
        <a:xfrm>
          <a:off x="0" y="0"/>
          <a:ext cx="0" cy="0"/>
          <a:chOff x="0" y="0"/>
          <a:chExt cx="0" cy="0"/>
        </a:xfrm>
      </p:grpSpPr>
      <p:sp>
        <p:nvSpPr>
          <p:cNvPr id="2632" name="Google Shape;2632;p403"/>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cxnSp>
        <p:nvCxnSpPr>
          <p:cNvPr id="2633" name="Google Shape;2633;p403"/>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634" name="Google Shape;2634;p403"/>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635" name="Google Shape;2635;p403"/>
          <p:cNvPicPr preferRelativeResize="0"/>
          <p:nvPr/>
        </p:nvPicPr>
        <p:blipFill rotWithShape="1">
          <a:blip r:embed="rId2">
            <a:alphaModFix/>
          </a:blip>
          <a:srcRect/>
          <a:stretch/>
        </p:blipFill>
        <p:spPr>
          <a:xfrm>
            <a:off x="11415010" y="254000"/>
            <a:ext cx="449967" cy="528347"/>
          </a:xfrm>
          <a:prstGeom prst="rect">
            <a:avLst/>
          </a:prstGeom>
          <a:noFill/>
          <a:ln>
            <a:noFill/>
          </a:ln>
        </p:spPr>
      </p:pic>
      <p:sp>
        <p:nvSpPr>
          <p:cNvPr id="2636" name="Google Shape;2636;p403"/>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637"/>
        <p:cNvGrpSpPr/>
        <p:nvPr/>
      </p:nvGrpSpPr>
      <p:grpSpPr>
        <a:xfrm>
          <a:off x="0" y="0"/>
          <a:ext cx="0" cy="0"/>
          <a:chOff x="0" y="0"/>
          <a:chExt cx="0" cy="0"/>
        </a:xfrm>
      </p:grpSpPr>
      <p:pic>
        <p:nvPicPr>
          <p:cNvPr id="2638" name="Google Shape;2638;p404"/>
          <p:cNvPicPr preferRelativeResize="0"/>
          <p:nvPr/>
        </p:nvPicPr>
        <p:blipFill rotWithShape="1">
          <a:blip r:embed="rId2">
            <a:alphaModFix/>
          </a:blip>
          <a:srcRect/>
          <a:stretch/>
        </p:blipFill>
        <p:spPr>
          <a:xfrm>
            <a:off x="0" y="0"/>
            <a:ext cx="12191994" cy="6857993"/>
          </a:xfrm>
          <a:prstGeom prst="rect">
            <a:avLst/>
          </a:prstGeom>
          <a:noFill/>
          <a:ln>
            <a:noFill/>
          </a:ln>
        </p:spPr>
      </p:pic>
      <p:sp>
        <p:nvSpPr>
          <p:cNvPr id="2639" name="Google Shape;2639;p404"/>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640" name="Google Shape;2640;p404"/>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641" name="Google Shape;2641;p404"/>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642"/>
        <p:cNvGrpSpPr/>
        <p:nvPr/>
      </p:nvGrpSpPr>
      <p:grpSpPr>
        <a:xfrm>
          <a:off x="0" y="0"/>
          <a:ext cx="0" cy="0"/>
          <a:chOff x="0" y="0"/>
          <a:chExt cx="0" cy="0"/>
        </a:xfrm>
      </p:grpSpPr>
      <p:pic>
        <p:nvPicPr>
          <p:cNvPr id="2643" name="Google Shape;2643;p405"/>
          <p:cNvPicPr preferRelativeResize="0"/>
          <p:nvPr/>
        </p:nvPicPr>
        <p:blipFill rotWithShape="1">
          <a:blip r:embed="rId2">
            <a:alphaModFix/>
          </a:blip>
          <a:srcRect r="70853" b="87497"/>
          <a:stretch/>
        </p:blipFill>
        <p:spPr>
          <a:xfrm>
            <a:off x="6416047" y="3384965"/>
            <a:ext cx="5738738" cy="3480619"/>
          </a:xfrm>
          <a:prstGeom prst="rect">
            <a:avLst/>
          </a:prstGeom>
          <a:noFill/>
          <a:ln>
            <a:noFill/>
          </a:ln>
        </p:spPr>
      </p:pic>
      <p:cxnSp>
        <p:nvCxnSpPr>
          <p:cNvPr id="2644" name="Google Shape;2644;p405"/>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645" name="Google Shape;2645;p405"/>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646" name="Google Shape;2646;p405"/>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647" name="Google Shape;2647;p405"/>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48" name="Google Shape;2648;p405"/>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2649"/>
        <p:cNvGrpSpPr/>
        <p:nvPr/>
      </p:nvGrpSpPr>
      <p:grpSpPr>
        <a:xfrm>
          <a:off x="0" y="0"/>
          <a:ext cx="0" cy="0"/>
          <a:chOff x="0" y="0"/>
          <a:chExt cx="0" cy="0"/>
        </a:xfrm>
      </p:grpSpPr>
      <p:sp>
        <p:nvSpPr>
          <p:cNvPr id="2650" name="Google Shape;2650;p406"/>
          <p:cNvSpPr txBox="1">
            <a:spLocks noGrp="1"/>
          </p:cNvSpPr>
          <p:nvPr>
            <p:ph type="title"/>
          </p:nvPr>
        </p:nvSpPr>
        <p:spPr>
          <a:xfrm>
            <a:off x="415600" y="2867800"/>
            <a:ext cx="11360700" cy="11223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FFFFFF"/>
              </a:buClr>
              <a:buSzPts val="2700"/>
              <a:buFont typeface="Arial"/>
              <a:buNone/>
              <a:defRPr sz="4800" i="1">
                <a:solidFill>
                  <a:srgbClr val="FFFFFF"/>
                </a:solidFill>
              </a:defRPr>
            </a:lvl1pPr>
            <a:lvl2pPr lvl="1" algn="ctr" rtl="0">
              <a:lnSpc>
                <a:spcPct val="100000"/>
              </a:lnSpc>
              <a:spcBef>
                <a:spcPts val="0"/>
              </a:spcBef>
              <a:spcAft>
                <a:spcPts val="0"/>
              </a:spcAft>
              <a:buSzPts val="2700"/>
              <a:buNone/>
              <a:defRPr sz="4800"/>
            </a:lvl2pPr>
            <a:lvl3pPr lvl="2" algn="ctr" rtl="0">
              <a:lnSpc>
                <a:spcPct val="100000"/>
              </a:lnSpc>
              <a:spcBef>
                <a:spcPts val="0"/>
              </a:spcBef>
              <a:spcAft>
                <a:spcPts val="0"/>
              </a:spcAft>
              <a:buSzPts val="2700"/>
              <a:buNone/>
              <a:defRPr sz="4800"/>
            </a:lvl3pPr>
            <a:lvl4pPr lvl="3" algn="ctr" rtl="0">
              <a:lnSpc>
                <a:spcPct val="100000"/>
              </a:lnSpc>
              <a:spcBef>
                <a:spcPts val="0"/>
              </a:spcBef>
              <a:spcAft>
                <a:spcPts val="0"/>
              </a:spcAft>
              <a:buSzPts val="2700"/>
              <a:buNone/>
              <a:defRPr sz="4800"/>
            </a:lvl4pPr>
            <a:lvl5pPr lvl="4" algn="ctr" rtl="0">
              <a:lnSpc>
                <a:spcPct val="100000"/>
              </a:lnSpc>
              <a:spcBef>
                <a:spcPts val="0"/>
              </a:spcBef>
              <a:spcAft>
                <a:spcPts val="0"/>
              </a:spcAft>
              <a:buSzPts val="2700"/>
              <a:buNone/>
              <a:defRPr sz="4800"/>
            </a:lvl5pPr>
            <a:lvl6pPr lvl="5" algn="ctr" rtl="0">
              <a:lnSpc>
                <a:spcPct val="100000"/>
              </a:lnSpc>
              <a:spcBef>
                <a:spcPts val="0"/>
              </a:spcBef>
              <a:spcAft>
                <a:spcPts val="0"/>
              </a:spcAft>
              <a:buSzPts val="2700"/>
              <a:buNone/>
              <a:defRPr sz="4800"/>
            </a:lvl6pPr>
            <a:lvl7pPr lvl="6" algn="ctr" rtl="0">
              <a:lnSpc>
                <a:spcPct val="100000"/>
              </a:lnSpc>
              <a:spcBef>
                <a:spcPts val="0"/>
              </a:spcBef>
              <a:spcAft>
                <a:spcPts val="0"/>
              </a:spcAft>
              <a:buSzPts val="2700"/>
              <a:buNone/>
              <a:defRPr sz="4800"/>
            </a:lvl7pPr>
            <a:lvl8pPr lvl="7" algn="ctr" rtl="0">
              <a:lnSpc>
                <a:spcPct val="100000"/>
              </a:lnSpc>
              <a:spcBef>
                <a:spcPts val="0"/>
              </a:spcBef>
              <a:spcAft>
                <a:spcPts val="0"/>
              </a:spcAft>
              <a:buSzPts val="2700"/>
              <a:buNone/>
              <a:defRPr sz="4800"/>
            </a:lvl8pPr>
            <a:lvl9pPr lvl="8" algn="ctr" rtl="0">
              <a:lnSpc>
                <a:spcPct val="100000"/>
              </a:lnSpc>
              <a:spcBef>
                <a:spcPts val="0"/>
              </a:spcBef>
              <a:spcAft>
                <a:spcPts val="0"/>
              </a:spcAft>
              <a:buSzPts val="2700"/>
              <a:buNone/>
              <a:defRPr sz="4800"/>
            </a:lvl9pPr>
          </a:lstStyle>
          <a:p>
            <a:endParaRPr/>
          </a:p>
        </p:txBody>
      </p:sp>
      <p:sp>
        <p:nvSpPr>
          <p:cNvPr id="2651" name="Google Shape;2651;p406"/>
          <p:cNvSpPr txBox="1">
            <a:spLocks noGrp="1"/>
          </p:cNvSpPr>
          <p:nvPr>
            <p:ph type="sldNum" idx="12"/>
          </p:nvPr>
        </p:nvSpPr>
        <p:spPr>
          <a:xfrm>
            <a:off x="11296611" y="6217623"/>
            <a:ext cx="731700" cy="5247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652" name="Google Shape;2652;p406"/>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2653"/>
        <p:cNvGrpSpPr/>
        <p:nvPr/>
      </p:nvGrpSpPr>
      <p:grpSpPr>
        <a:xfrm>
          <a:off x="0" y="0"/>
          <a:ext cx="0" cy="0"/>
          <a:chOff x="0" y="0"/>
          <a:chExt cx="0" cy="0"/>
        </a:xfrm>
      </p:grpSpPr>
      <p:sp>
        <p:nvSpPr>
          <p:cNvPr id="2654" name="Google Shape;2654;p407"/>
          <p:cNvSpPr txBox="1">
            <a:spLocks noGrp="1"/>
          </p:cNvSpPr>
          <p:nvPr>
            <p:ph type="body" idx="1"/>
          </p:nvPr>
        </p:nvSpPr>
        <p:spPr>
          <a:xfrm>
            <a:off x="415600" y="1536633"/>
            <a:ext cx="11360700" cy="45552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2133"/>
              </a:spcBef>
              <a:spcAft>
                <a:spcPts val="0"/>
              </a:spcAft>
              <a:buClr>
                <a:schemeClr val="dk1"/>
              </a:buClr>
              <a:buSzPts val="1100"/>
              <a:buChar char="○"/>
              <a:defRPr/>
            </a:lvl2pPr>
            <a:lvl3pPr marL="1371600" lvl="2" indent="-298450" algn="l" rtl="0">
              <a:lnSpc>
                <a:spcPct val="90000"/>
              </a:lnSpc>
              <a:spcBef>
                <a:spcPts val="2133"/>
              </a:spcBef>
              <a:spcAft>
                <a:spcPts val="0"/>
              </a:spcAft>
              <a:buClr>
                <a:schemeClr val="dk1"/>
              </a:buClr>
              <a:buSzPts val="1100"/>
              <a:buChar char="■"/>
              <a:defRPr/>
            </a:lvl3pPr>
            <a:lvl4pPr marL="1828800" lvl="3" indent="-298450" algn="l" rtl="0">
              <a:lnSpc>
                <a:spcPct val="90000"/>
              </a:lnSpc>
              <a:spcBef>
                <a:spcPts val="2133"/>
              </a:spcBef>
              <a:spcAft>
                <a:spcPts val="0"/>
              </a:spcAft>
              <a:buClr>
                <a:schemeClr val="dk1"/>
              </a:buClr>
              <a:buSzPts val="1100"/>
              <a:buChar char="●"/>
              <a:defRPr/>
            </a:lvl4pPr>
            <a:lvl5pPr marL="2286000" lvl="4" indent="-298450" algn="l" rtl="0">
              <a:lnSpc>
                <a:spcPct val="90000"/>
              </a:lnSpc>
              <a:spcBef>
                <a:spcPts val="2133"/>
              </a:spcBef>
              <a:spcAft>
                <a:spcPts val="0"/>
              </a:spcAft>
              <a:buClr>
                <a:schemeClr val="dk1"/>
              </a:buClr>
              <a:buSzPts val="1100"/>
              <a:buChar char="○"/>
              <a:defRPr/>
            </a:lvl5pPr>
            <a:lvl6pPr marL="2743200" lvl="5" indent="-298450" algn="l" rtl="0">
              <a:lnSpc>
                <a:spcPct val="90000"/>
              </a:lnSpc>
              <a:spcBef>
                <a:spcPts val="2133"/>
              </a:spcBef>
              <a:spcAft>
                <a:spcPts val="0"/>
              </a:spcAft>
              <a:buClr>
                <a:schemeClr val="dk1"/>
              </a:buClr>
              <a:buSzPts val="1100"/>
              <a:buChar char="■"/>
              <a:defRPr/>
            </a:lvl6pPr>
            <a:lvl7pPr marL="3200400" lvl="6" indent="-298450" algn="l" rtl="0">
              <a:lnSpc>
                <a:spcPct val="90000"/>
              </a:lnSpc>
              <a:spcBef>
                <a:spcPts val="2133"/>
              </a:spcBef>
              <a:spcAft>
                <a:spcPts val="0"/>
              </a:spcAft>
              <a:buClr>
                <a:schemeClr val="dk1"/>
              </a:buClr>
              <a:buSzPts val="1100"/>
              <a:buChar char="●"/>
              <a:defRPr/>
            </a:lvl7pPr>
            <a:lvl8pPr marL="3657600" lvl="7" indent="-298450" algn="l" rtl="0">
              <a:lnSpc>
                <a:spcPct val="90000"/>
              </a:lnSpc>
              <a:spcBef>
                <a:spcPts val="2133"/>
              </a:spcBef>
              <a:spcAft>
                <a:spcPts val="0"/>
              </a:spcAft>
              <a:buClr>
                <a:schemeClr val="dk1"/>
              </a:buClr>
              <a:buSzPts val="1100"/>
              <a:buChar char="○"/>
              <a:defRPr/>
            </a:lvl8pPr>
            <a:lvl9pPr marL="4114800" lvl="8" indent="-298450" algn="l" rtl="0">
              <a:lnSpc>
                <a:spcPct val="90000"/>
              </a:lnSpc>
              <a:spcBef>
                <a:spcPts val="2133"/>
              </a:spcBef>
              <a:spcAft>
                <a:spcPts val="2133"/>
              </a:spcAft>
              <a:buClr>
                <a:schemeClr val="dk1"/>
              </a:buClr>
              <a:buSzPts val="1100"/>
              <a:buChar char="■"/>
              <a:defRPr/>
            </a:lvl9pPr>
          </a:lstStyle>
          <a:p>
            <a:endParaRPr/>
          </a:p>
        </p:txBody>
      </p:sp>
      <p:sp>
        <p:nvSpPr>
          <p:cNvPr id="2655" name="Google Shape;2655;p407"/>
          <p:cNvSpPr txBox="1">
            <a:spLocks noGrp="1"/>
          </p:cNvSpPr>
          <p:nvPr>
            <p:ph type="sldNum" idx="12"/>
          </p:nvPr>
        </p:nvSpPr>
        <p:spPr>
          <a:xfrm>
            <a:off x="11296611" y="6217623"/>
            <a:ext cx="731700" cy="5247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56" name="Google Shape;2656;p407"/>
          <p:cNvSpPr txBox="1">
            <a:spLocks noGrp="1"/>
          </p:cNvSpPr>
          <p:nvPr>
            <p:ph type="title"/>
          </p:nvPr>
        </p:nvSpPr>
        <p:spPr>
          <a:xfrm>
            <a:off x="415600" y="593367"/>
            <a:ext cx="11360700" cy="7635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657" name="Google Shape;2657;p407"/>
          <p:cNvPicPr preferRelativeResize="0"/>
          <p:nvPr/>
        </p:nvPicPr>
        <p:blipFill rotWithShape="1">
          <a:blip r:embed="rId2">
            <a:alphaModFix/>
          </a:blip>
          <a:srcRect l="6482" t="5864" r="79530" b="62671"/>
          <a:stretch/>
        </p:blipFill>
        <p:spPr>
          <a:xfrm>
            <a:off x="11329402" y="183133"/>
            <a:ext cx="673229" cy="763600"/>
          </a:xfrm>
          <a:prstGeom prst="rect">
            <a:avLst/>
          </a:prstGeom>
          <a:noFill/>
          <a:ln>
            <a:noFill/>
          </a:ln>
        </p:spPr>
      </p:pic>
      <p:cxnSp>
        <p:nvCxnSpPr>
          <p:cNvPr id="2658" name="Google Shape;2658;p40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2659" name="Google Shape;2659;p407"/>
          <p:cNvPicPr preferRelativeResize="0"/>
          <p:nvPr/>
        </p:nvPicPr>
        <p:blipFill rotWithShape="1">
          <a:blip r:embed="rId3">
            <a:alphaModFix/>
          </a:blip>
          <a:srcRect r="63719" b="83868"/>
          <a:stretch/>
        </p:blipFill>
        <p:spPr>
          <a:xfrm>
            <a:off x="7622267" y="3984234"/>
            <a:ext cx="4569732" cy="287376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text columns white no hexagon">
  <p:cSld name="Two text columns white no hexagon">
    <p:spTree>
      <p:nvGrpSpPr>
        <p:cNvPr id="1" name="Shape 2660"/>
        <p:cNvGrpSpPr/>
        <p:nvPr/>
      </p:nvGrpSpPr>
      <p:grpSpPr>
        <a:xfrm>
          <a:off x="0" y="0"/>
          <a:ext cx="0" cy="0"/>
          <a:chOff x="0" y="0"/>
          <a:chExt cx="0" cy="0"/>
        </a:xfrm>
      </p:grpSpPr>
      <p:sp>
        <p:nvSpPr>
          <p:cNvPr id="2661" name="Google Shape;2661;p408"/>
          <p:cNvSpPr txBox="1">
            <a:spLocks noGrp="1"/>
          </p:cNvSpPr>
          <p:nvPr>
            <p:ph type="title"/>
          </p:nvPr>
        </p:nvSpPr>
        <p:spPr>
          <a:xfrm>
            <a:off x="415600" y="593367"/>
            <a:ext cx="11360700" cy="7635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662" name="Google Shape;2662;p408"/>
          <p:cNvPicPr preferRelativeResize="0"/>
          <p:nvPr/>
        </p:nvPicPr>
        <p:blipFill rotWithShape="1">
          <a:blip r:embed="rId2">
            <a:alphaModFix/>
          </a:blip>
          <a:srcRect l="6482" t="5864" r="79530" b="62671"/>
          <a:stretch/>
        </p:blipFill>
        <p:spPr>
          <a:xfrm>
            <a:off x="11329402" y="183133"/>
            <a:ext cx="673229" cy="763600"/>
          </a:xfrm>
          <a:prstGeom prst="rect">
            <a:avLst/>
          </a:prstGeom>
          <a:noFill/>
          <a:ln>
            <a:noFill/>
          </a:ln>
        </p:spPr>
      </p:pic>
      <p:cxnSp>
        <p:nvCxnSpPr>
          <p:cNvPr id="2663" name="Google Shape;2663;p408"/>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664" name="Google Shape;2664;p408"/>
          <p:cNvSpPr txBox="1">
            <a:spLocks noGrp="1"/>
          </p:cNvSpPr>
          <p:nvPr>
            <p:ph type="body" idx="1"/>
          </p:nvPr>
        </p:nvSpPr>
        <p:spPr>
          <a:xfrm>
            <a:off x="415600" y="1830900"/>
            <a:ext cx="5333100" cy="45552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867"/>
            </a:lvl1pPr>
            <a:lvl2pPr marL="914400" lvl="1" indent="-285750" algn="l" rtl="0">
              <a:lnSpc>
                <a:spcPct val="90000"/>
              </a:lnSpc>
              <a:spcBef>
                <a:spcPts val="2133"/>
              </a:spcBef>
              <a:spcAft>
                <a:spcPts val="0"/>
              </a:spcAft>
              <a:buClr>
                <a:schemeClr val="dk1"/>
              </a:buClr>
              <a:buSzPts val="900"/>
              <a:buChar char="○"/>
              <a:defRPr sz="1600"/>
            </a:lvl2pPr>
            <a:lvl3pPr marL="1371600" lvl="2" indent="-285750" algn="l" rtl="0">
              <a:lnSpc>
                <a:spcPct val="90000"/>
              </a:lnSpc>
              <a:spcBef>
                <a:spcPts val="2133"/>
              </a:spcBef>
              <a:spcAft>
                <a:spcPts val="0"/>
              </a:spcAft>
              <a:buClr>
                <a:schemeClr val="dk1"/>
              </a:buClr>
              <a:buSzPts val="900"/>
              <a:buChar char="■"/>
              <a:defRPr sz="1600"/>
            </a:lvl3pPr>
            <a:lvl4pPr marL="1828800" lvl="3" indent="-285750" algn="l" rtl="0">
              <a:lnSpc>
                <a:spcPct val="90000"/>
              </a:lnSpc>
              <a:spcBef>
                <a:spcPts val="2133"/>
              </a:spcBef>
              <a:spcAft>
                <a:spcPts val="0"/>
              </a:spcAft>
              <a:buClr>
                <a:schemeClr val="dk1"/>
              </a:buClr>
              <a:buSzPts val="900"/>
              <a:buChar char="●"/>
              <a:defRPr sz="1600"/>
            </a:lvl4pPr>
            <a:lvl5pPr marL="2286000" lvl="4" indent="-285750" algn="l" rtl="0">
              <a:lnSpc>
                <a:spcPct val="90000"/>
              </a:lnSpc>
              <a:spcBef>
                <a:spcPts val="2133"/>
              </a:spcBef>
              <a:spcAft>
                <a:spcPts val="0"/>
              </a:spcAft>
              <a:buClr>
                <a:schemeClr val="dk1"/>
              </a:buClr>
              <a:buSzPts val="900"/>
              <a:buChar char="○"/>
              <a:defRPr sz="1600"/>
            </a:lvl5pPr>
            <a:lvl6pPr marL="2743200" lvl="5" indent="-285750" algn="l" rtl="0">
              <a:lnSpc>
                <a:spcPct val="90000"/>
              </a:lnSpc>
              <a:spcBef>
                <a:spcPts val="2133"/>
              </a:spcBef>
              <a:spcAft>
                <a:spcPts val="0"/>
              </a:spcAft>
              <a:buClr>
                <a:schemeClr val="dk1"/>
              </a:buClr>
              <a:buSzPts val="900"/>
              <a:buChar char="■"/>
              <a:defRPr sz="1600"/>
            </a:lvl6pPr>
            <a:lvl7pPr marL="3200400" lvl="6" indent="-285750" algn="l" rtl="0">
              <a:lnSpc>
                <a:spcPct val="90000"/>
              </a:lnSpc>
              <a:spcBef>
                <a:spcPts val="2133"/>
              </a:spcBef>
              <a:spcAft>
                <a:spcPts val="0"/>
              </a:spcAft>
              <a:buClr>
                <a:schemeClr val="dk1"/>
              </a:buClr>
              <a:buSzPts val="900"/>
              <a:buChar char="●"/>
              <a:defRPr sz="1600"/>
            </a:lvl7pPr>
            <a:lvl8pPr marL="3657600" lvl="7" indent="-285750" algn="l" rtl="0">
              <a:lnSpc>
                <a:spcPct val="90000"/>
              </a:lnSpc>
              <a:spcBef>
                <a:spcPts val="2133"/>
              </a:spcBef>
              <a:spcAft>
                <a:spcPts val="0"/>
              </a:spcAft>
              <a:buClr>
                <a:schemeClr val="dk1"/>
              </a:buClr>
              <a:buSzPts val="900"/>
              <a:buChar char="○"/>
              <a:defRPr sz="1600"/>
            </a:lvl8pPr>
            <a:lvl9pPr marL="4114800" lvl="8" indent="-285750" algn="l" rtl="0">
              <a:lnSpc>
                <a:spcPct val="90000"/>
              </a:lnSpc>
              <a:spcBef>
                <a:spcPts val="2133"/>
              </a:spcBef>
              <a:spcAft>
                <a:spcPts val="2133"/>
              </a:spcAft>
              <a:buClr>
                <a:schemeClr val="dk1"/>
              </a:buClr>
              <a:buSzPts val="900"/>
              <a:buChar char="■"/>
              <a:defRPr sz="1600"/>
            </a:lvl9pPr>
          </a:lstStyle>
          <a:p>
            <a:endParaRPr/>
          </a:p>
        </p:txBody>
      </p:sp>
      <p:sp>
        <p:nvSpPr>
          <p:cNvPr id="2665" name="Google Shape;2665;p408"/>
          <p:cNvSpPr txBox="1">
            <a:spLocks noGrp="1"/>
          </p:cNvSpPr>
          <p:nvPr>
            <p:ph type="body" idx="2"/>
          </p:nvPr>
        </p:nvSpPr>
        <p:spPr>
          <a:xfrm>
            <a:off x="6341600" y="1830900"/>
            <a:ext cx="5333100" cy="45552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867"/>
            </a:lvl1pPr>
            <a:lvl2pPr marL="914400" lvl="1" indent="-285750" algn="l" rtl="0">
              <a:lnSpc>
                <a:spcPct val="90000"/>
              </a:lnSpc>
              <a:spcBef>
                <a:spcPts val="2133"/>
              </a:spcBef>
              <a:spcAft>
                <a:spcPts val="0"/>
              </a:spcAft>
              <a:buClr>
                <a:schemeClr val="dk1"/>
              </a:buClr>
              <a:buSzPts val="900"/>
              <a:buChar char="○"/>
              <a:defRPr sz="1600"/>
            </a:lvl2pPr>
            <a:lvl3pPr marL="1371600" lvl="2" indent="-285750" algn="l" rtl="0">
              <a:lnSpc>
                <a:spcPct val="90000"/>
              </a:lnSpc>
              <a:spcBef>
                <a:spcPts val="2133"/>
              </a:spcBef>
              <a:spcAft>
                <a:spcPts val="0"/>
              </a:spcAft>
              <a:buClr>
                <a:schemeClr val="dk1"/>
              </a:buClr>
              <a:buSzPts val="900"/>
              <a:buChar char="■"/>
              <a:defRPr sz="1600"/>
            </a:lvl3pPr>
            <a:lvl4pPr marL="1828800" lvl="3" indent="-285750" algn="l" rtl="0">
              <a:lnSpc>
                <a:spcPct val="90000"/>
              </a:lnSpc>
              <a:spcBef>
                <a:spcPts val="2133"/>
              </a:spcBef>
              <a:spcAft>
                <a:spcPts val="0"/>
              </a:spcAft>
              <a:buClr>
                <a:schemeClr val="dk1"/>
              </a:buClr>
              <a:buSzPts val="900"/>
              <a:buChar char="●"/>
              <a:defRPr sz="1600"/>
            </a:lvl4pPr>
            <a:lvl5pPr marL="2286000" lvl="4" indent="-285750" algn="l" rtl="0">
              <a:lnSpc>
                <a:spcPct val="90000"/>
              </a:lnSpc>
              <a:spcBef>
                <a:spcPts val="2133"/>
              </a:spcBef>
              <a:spcAft>
                <a:spcPts val="0"/>
              </a:spcAft>
              <a:buClr>
                <a:schemeClr val="dk1"/>
              </a:buClr>
              <a:buSzPts val="900"/>
              <a:buChar char="○"/>
              <a:defRPr sz="1600"/>
            </a:lvl5pPr>
            <a:lvl6pPr marL="2743200" lvl="5" indent="-285750" algn="l" rtl="0">
              <a:lnSpc>
                <a:spcPct val="90000"/>
              </a:lnSpc>
              <a:spcBef>
                <a:spcPts val="2133"/>
              </a:spcBef>
              <a:spcAft>
                <a:spcPts val="0"/>
              </a:spcAft>
              <a:buClr>
                <a:schemeClr val="dk1"/>
              </a:buClr>
              <a:buSzPts val="900"/>
              <a:buChar char="■"/>
              <a:defRPr sz="1600"/>
            </a:lvl6pPr>
            <a:lvl7pPr marL="3200400" lvl="6" indent="-285750" algn="l" rtl="0">
              <a:lnSpc>
                <a:spcPct val="90000"/>
              </a:lnSpc>
              <a:spcBef>
                <a:spcPts val="2133"/>
              </a:spcBef>
              <a:spcAft>
                <a:spcPts val="0"/>
              </a:spcAft>
              <a:buClr>
                <a:schemeClr val="dk1"/>
              </a:buClr>
              <a:buSzPts val="900"/>
              <a:buChar char="●"/>
              <a:defRPr sz="1600"/>
            </a:lvl7pPr>
            <a:lvl8pPr marL="3657600" lvl="7" indent="-285750" algn="l" rtl="0">
              <a:lnSpc>
                <a:spcPct val="90000"/>
              </a:lnSpc>
              <a:spcBef>
                <a:spcPts val="2133"/>
              </a:spcBef>
              <a:spcAft>
                <a:spcPts val="0"/>
              </a:spcAft>
              <a:buClr>
                <a:schemeClr val="dk1"/>
              </a:buClr>
              <a:buSzPts val="900"/>
              <a:buChar char="○"/>
              <a:defRPr sz="1600"/>
            </a:lvl8pPr>
            <a:lvl9pPr marL="4114800" lvl="8" indent="-285750" algn="l" rtl="0">
              <a:lnSpc>
                <a:spcPct val="90000"/>
              </a:lnSpc>
              <a:spcBef>
                <a:spcPts val="2133"/>
              </a:spcBef>
              <a:spcAft>
                <a:spcPts val="2133"/>
              </a:spcAft>
              <a:buClr>
                <a:schemeClr val="dk1"/>
              </a:buClr>
              <a:buSzPts val="900"/>
              <a:buChar char="■"/>
              <a:defRPr sz="1600"/>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666"/>
        <p:cNvGrpSpPr/>
        <p:nvPr/>
      </p:nvGrpSpPr>
      <p:grpSpPr>
        <a:xfrm>
          <a:off x="0" y="0"/>
          <a:ext cx="0" cy="0"/>
          <a:chOff x="0" y="0"/>
          <a:chExt cx="0" cy="0"/>
        </a:xfrm>
      </p:grpSpPr>
      <p:sp>
        <p:nvSpPr>
          <p:cNvPr id="2667" name="Google Shape;2667;p409"/>
          <p:cNvSpPr txBox="1">
            <a:spLocks noGrp="1"/>
          </p:cNvSpPr>
          <p:nvPr>
            <p:ph type="body" idx="1"/>
          </p:nvPr>
        </p:nvSpPr>
        <p:spPr>
          <a:xfrm>
            <a:off x="838200" y="1825625"/>
            <a:ext cx="3346800" cy="43512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1067"/>
              </a:spcBef>
              <a:spcAft>
                <a:spcPts val="0"/>
              </a:spcAft>
              <a:buClr>
                <a:schemeClr val="accent1"/>
              </a:buClr>
              <a:buSzPts val="1500"/>
              <a:buFont typeface="Arial"/>
              <a:buChar char="•"/>
              <a:defRPr sz="2000">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68" name="Google Shape;2668;p409"/>
          <p:cNvSpPr txBox="1">
            <a:spLocks noGrp="1"/>
          </p:cNvSpPr>
          <p:nvPr>
            <p:ph type="body" idx="2"/>
          </p:nvPr>
        </p:nvSpPr>
        <p:spPr>
          <a:xfrm>
            <a:off x="4440383" y="1825624"/>
            <a:ext cx="7751700" cy="43512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69" name="Google Shape;2669;p40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670" name="Google Shape;2670;p40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671" name="Google Shape;2671;p409"/>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pic>
        <p:nvPicPr>
          <p:cNvPr id="2672" name="Google Shape;2672;p409"/>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673" name="Google Shape;2673;p40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2674"/>
        <p:cNvGrpSpPr/>
        <p:nvPr/>
      </p:nvGrpSpPr>
      <p:grpSpPr>
        <a:xfrm>
          <a:off x="0" y="0"/>
          <a:ext cx="0" cy="0"/>
          <a:chOff x="0" y="0"/>
          <a:chExt cx="0" cy="0"/>
        </a:xfrm>
      </p:grpSpPr>
      <p:sp>
        <p:nvSpPr>
          <p:cNvPr id="2675" name="Google Shape;2675;p41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676" name="Google Shape;2676;p41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677" name="Google Shape;2677;p410"/>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sp>
        <p:nvSpPr>
          <p:cNvPr id="2678" name="Google Shape;2678;p410"/>
          <p:cNvSpPr txBox="1">
            <a:spLocks noGrp="1"/>
          </p:cNvSpPr>
          <p:nvPr>
            <p:ph type="body" idx="1"/>
          </p:nvPr>
        </p:nvSpPr>
        <p:spPr>
          <a:xfrm>
            <a:off x="8167253" y="1825624"/>
            <a:ext cx="4024800" cy="43512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679" name="Google Shape;2679;p410"/>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680" name="Google Shape;2680;p410"/>
          <p:cNvSpPr txBox="1">
            <a:spLocks noGrp="1"/>
          </p:cNvSpPr>
          <p:nvPr>
            <p:ph type="body" idx="2"/>
          </p:nvPr>
        </p:nvSpPr>
        <p:spPr>
          <a:xfrm>
            <a:off x="838199" y="1825625"/>
            <a:ext cx="7007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81" name="Google Shape;2681;p41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429"/>
        <p:cNvGrpSpPr/>
        <p:nvPr/>
      </p:nvGrpSpPr>
      <p:grpSpPr>
        <a:xfrm>
          <a:off x="0" y="0"/>
          <a:ext cx="0" cy="0"/>
          <a:chOff x="0" y="0"/>
          <a:chExt cx="0" cy="0"/>
        </a:xfrm>
      </p:grpSpPr>
      <p:sp>
        <p:nvSpPr>
          <p:cNvPr id="430" name="Google Shape;430;p6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32" name="Google Shape;432;p6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33" name="Google Shape;433;p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2682"/>
        <p:cNvGrpSpPr/>
        <p:nvPr/>
      </p:nvGrpSpPr>
      <p:grpSpPr>
        <a:xfrm>
          <a:off x="0" y="0"/>
          <a:ext cx="0" cy="0"/>
          <a:chOff x="0" y="0"/>
          <a:chExt cx="0" cy="0"/>
        </a:xfrm>
      </p:grpSpPr>
      <p:sp>
        <p:nvSpPr>
          <p:cNvPr id="2683" name="Google Shape;2683;p411"/>
          <p:cNvSpPr txBox="1">
            <a:spLocks noGrp="1"/>
          </p:cNvSpPr>
          <p:nvPr>
            <p:ph type="title"/>
          </p:nvPr>
        </p:nvSpPr>
        <p:spPr>
          <a:xfrm>
            <a:off x="392265"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84" name="Google Shape;2684;p41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dk1"/>
              </a:buClr>
              <a:buSzPts val="2100"/>
              <a:buNone/>
              <a:defRPr/>
            </a:lvl1pPr>
            <a:lvl2pPr marL="914400" lvl="1" indent="-228600" algn="l" rtl="0">
              <a:lnSpc>
                <a:spcPct val="90000"/>
              </a:lnSpc>
              <a:spcBef>
                <a:spcPts val="533"/>
              </a:spcBef>
              <a:spcAft>
                <a:spcPts val="0"/>
              </a:spcAft>
              <a:buClr>
                <a:schemeClr val="dk1"/>
              </a:buClr>
              <a:buSzPts val="1800"/>
              <a:buNone/>
              <a:defRPr/>
            </a:lvl2pPr>
            <a:lvl3pPr marL="1371600" lvl="2" indent="-228600" algn="l" rtl="0">
              <a:lnSpc>
                <a:spcPct val="90000"/>
              </a:lnSpc>
              <a:spcBef>
                <a:spcPts val="533"/>
              </a:spcBef>
              <a:spcAft>
                <a:spcPts val="0"/>
              </a:spcAft>
              <a:buClr>
                <a:schemeClr val="dk1"/>
              </a:buClr>
              <a:buSzPts val="1500"/>
              <a:buNone/>
              <a:defRPr/>
            </a:lvl3pPr>
            <a:lvl4pPr marL="1828800" lvl="3" indent="-228600" algn="l" rtl="0">
              <a:lnSpc>
                <a:spcPct val="90000"/>
              </a:lnSpc>
              <a:spcBef>
                <a:spcPts val="533"/>
              </a:spcBef>
              <a:spcAft>
                <a:spcPts val="0"/>
              </a:spcAft>
              <a:buClr>
                <a:schemeClr val="dk1"/>
              </a:buClr>
              <a:buSzPts val="1400"/>
              <a:buNone/>
              <a:defRPr/>
            </a:lvl4pPr>
            <a:lvl5pPr marL="2286000" lvl="4" indent="-228600" algn="l" rtl="0">
              <a:lnSpc>
                <a:spcPct val="90000"/>
              </a:lnSpc>
              <a:spcBef>
                <a:spcPts val="533"/>
              </a:spcBef>
              <a:spcAft>
                <a:spcPts val="0"/>
              </a:spcAft>
              <a:buClr>
                <a:schemeClr val="dk1"/>
              </a:buClr>
              <a:buSzPts val="1400"/>
              <a:buNone/>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cxnSp>
        <p:nvCxnSpPr>
          <p:cNvPr id="2685" name="Google Shape;2685;p411"/>
          <p:cNvCxnSpPr/>
          <p:nvPr/>
        </p:nvCxnSpPr>
        <p:spPr>
          <a:xfrm>
            <a:off x="623392" y="1268760"/>
            <a:ext cx="10972800" cy="0"/>
          </a:xfrm>
          <a:prstGeom prst="straightConnector1">
            <a:avLst/>
          </a:prstGeom>
          <a:noFill/>
          <a:ln w="19050" cap="flat" cmpd="sng">
            <a:solidFill>
              <a:schemeClr val="accent1"/>
            </a:solidFill>
            <a:prstDash val="solid"/>
            <a:miter lim="800000"/>
            <a:headEnd type="none" w="sm" len="sm"/>
            <a:tailEnd type="none" w="sm" len="sm"/>
          </a:ln>
        </p:spPr>
      </p:cxnSp>
      <p:pic>
        <p:nvPicPr>
          <p:cNvPr id="2686" name="Google Shape;2686;p411"/>
          <p:cNvPicPr preferRelativeResize="0"/>
          <p:nvPr/>
        </p:nvPicPr>
        <p:blipFill rotWithShape="1">
          <a:blip r:embed="rId2">
            <a:alphaModFix/>
          </a:blip>
          <a:srcRect t="21778" b="31283"/>
          <a:stretch/>
        </p:blipFill>
        <p:spPr>
          <a:xfrm>
            <a:off x="9685452" y="288890"/>
            <a:ext cx="2002433" cy="70202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687"/>
        <p:cNvGrpSpPr/>
        <p:nvPr/>
      </p:nvGrpSpPr>
      <p:grpSpPr>
        <a:xfrm>
          <a:off x="0" y="0"/>
          <a:ext cx="0" cy="0"/>
          <a:chOff x="0" y="0"/>
          <a:chExt cx="0" cy="0"/>
        </a:xfrm>
      </p:grpSpPr>
      <p:pic>
        <p:nvPicPr>
          <p:cNvPr id="2688" name="Google Shape;2688;p412"/>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2689" name="Google Shape;2689;p412"/>
          <p:cNvCxnSpPr/>
          <p:nvPr/>
        </p:nvCxnSpPr>
        <p:spPr>
          <a:xfrm>
            <a:off x="519785"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690" name="Google Shape;2690;p412"/>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1" name="Google Shape;2691;p412"/>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92" name="Google Shape;2692;p412"/>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693"/>
        <p:cNvGrpSpPr/>
        <p:nvPr/>
      </p:nvGrpSpPr>
      <p:grpSpPr>
        <a:xfrm>
          <a:off x="0" y="0"/>
          <a:ext cx="0" cy="0"/>
          <a:chOff x="0" y="0"/>
          <a:chExt cx="0" cy="0"/>
        </a:xfrm>
      </p:grpSpPr>
      <p:pic>
        <p:nvPicPr>
          <p:cNvPr id="2694" name="Google Shape;2694;p413"/>
          <p:cNvPicPr preferRelativeResize="0"/>
          <p:nvPr/>
        </p:nvPicPr>
        <p:blipFill rotWithShape="1">
          <a:blip r:embed="rId2">
            <a:alphaModFix/>
          </a:blip>
          <a:srcRect/>
          <a:stretch/>
        </p:blipFill>
        <p:spPr>
          <a:xfrm>
            <a:off x="0" y="0"/>
            <a:ext cx="12191994" cy="6857993"/>
          </a:xfrm>
          <a:prstGeom prst="rect">
            <a:avLst/>
          </a:prstGeom>
          <a:solidFill>
            <a:srgbClr val="57585C"/>
          </a:solidFill>
          <a:ln>
            <a:noFill/>
          </a:ln>
        </p:spPr>
      </p:pic>
      <p:sp>
        <p:nvSpPr>
          <p:cNvPr id="2695" name="Google Shape;2695;p413"/>
          <p:cNvSpPr txBox="1">
            <a:spLocks noGrp="1"/>
          </p:cNvSpPr>
          <p:nvPr>
            <p:ph type="body" idx="1"/>
          </p:nvPr>
        </p:nvSpPr>
        <p:spPr>
          <a:xfrm>
            <a:off x="459988" y="561955"/>
            <a:ext cx="9978300" cy="1824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800"/>
              <a:buNone/>
              <a:defRPr sz="5067" b="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696" name="Google Shape;2696;p413"/>
          <p:cNvSpPr txBox="1">
            <a:spLocks noGrp="1"/>
          </p:cNvSpPr>
          <p:nvPr>
            <p:ph type="body" idx="2"/>
          </p:nvPr>
        </p:nvSpPr>
        <p:spPr>
          <a:xfrm>
            <a:off x="8714472" y="4572997"/>
            <a:ext cx="3023100" cy="8412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1067"/>
              </a:spcBef>
              <a:spcAft>
                <a:spcPts val="0"/>
              </a:spcAft>
              <a:buClr>
                <a:schemeClr val="accent1"/>
              </a:buClr>
              <a:buSzPts val="2000"/>
              <a:buNone/>
              <a:defRPr sz="2667" b="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cxnSp>
        <p:nvCxnSpPr>
          <p:cNvPr id="2697" name="Google Shape;2697;p413"/>
          <p:cNvCxnSpPr/>
          <p:nvPr/>
        </p:nvCxnSpPr>
        <p:spPr>
          <a:xfrm>
            <a:off x="9730689" y="5414101"/>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698" name="Google Shape;2698;p413"/>
          <p:cNvSpPr txBox="1">
            <a:spLocks noGrp="1"/>
          </p:cNvSpPr>
          <p:nvPr>
            <p:ph type="body" idx="3"/>
          </p:nvPr>
        </p:nvSpPr>
        <p:spPr>
          <a:xfrm>
            <a:off x="8714472" y="5574995"/>
            <a:ext cx="3023100" cy="8412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1067"/>
              </a:spcBef>
              <a:spcAft>
                <a:spcPts val="0"/>
              </a:spcAft>
              <a:buClr>
                <a:schemeClr val="accent1"/>
              </a:buClr>
              <a:buSzPts val="1100"/>
              <a:buNone/>
              <a:defRPr sz="1467" b="0">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699"/>
        <p:cNvGrpSpPr/>
        <p:nvPr/>
      </p:nvGrpSpPr>
      <p:grpSpPr>
        <a:xfrm>
          <a:off x="0" y="0"/>
          <a:ext cx="0" cy="0"/>
          <a:chOff x="0" y="0"/>
          <a:chExt cx="0" cy="0"/>
        </a:xfrm>
      </p:grpSpPr>
      <p:sp>
        <p:nvSpPr>
          <p:cNvPr id="2700" name="Google Shape;2700;p41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01" name="Google Shape;2701;p414"/>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02" name="Google Shape;2702;p414"/>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703" name="Google Shape;2703;p414"/>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2704"/>
        <p:cNvGrpSpPr/>
        <p:nvPr/>
      </p:nvGrpSpPr>
      <p:grpSpPr>
        <a:xfrm>
          <a:off x="0" y="0"/>
          <a:ext cx="0" cy="0"/>
          <a:chOff x="0" y="0"/>
          <a:chExt cx="0" cy="0"/>
        </a:xfrm>
      </p:grpSpPr>
      <p:pic>
        <p:nvPicPr>
          <p:cNvPr id="2705" name="Google Shape;2705;p4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706" name="Google Shape;2706;p415"/>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07" name="Google Shape;2707;p415"/>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708" name="Google Shape;2708;p415"/>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709"/>
        <p:cNvGrpSpPr/>
        <p:nvPr/>
      </p:nvGrpSpPr>
      <p:grpSpPr>
        <a:xfrm>
          <a:off x="0" y="0"/>
          <a:ext cx="0" cy="0"/>
          <a:chOff x="0" y="0"/>
          <a:chExt cx="0" cy="0"/>
        </a:xfrm>
      </p:grpSpPr>
      <p:sp>
        <p:nvSpPr>
          <p:cNvPr id="2710" name="Google Shape;2710;p416"/>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11" name="Google Shape;2711;p416"/>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12" name="Google Shape;2712;p416"/>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713" name="Google Shape;2713;p416"/>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2714"/>
        <p:cNvGrpSpPr/>
        <p:nvPr/>
      </p:nvGrpSpPr>
      <p:grpSpPr>
        <a:xfrm>
          <a:off x="0" y="0"/>
          <a:ext cx="0" cy="0"/>
          <a:chOff x="0" y="0"/>
          <a:chExt cx="0" cy="0"/>
        </a:xfrm>
      </p:grpSpPr>
      <p:sp>
        <p:nvSpPr>
          <p:cNvPr id="2715" name="Google Shape;2715;p41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16" name="Google Shape;2716;p417"/>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17" name="Google Shape;2717;p417"/>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718" name="Google Shape;2718;p417"/>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2719"/>
        <p:cNvGrpSpPr/>
        <p:nvPr/>
      </p:nvGrpSpPr>
      <p:grpSpPr>
        <a:xfrm>
          <a:off x="0" y="0"/>
          <a:ext cx="0" cy="0"/>
          <a:chOff x="0" y="0"/>
          <a:chExt cx="0" cy="0"/>
        </a:xfrm>
      </p:grpSpPr>
      <p:sp>
        <p:nvSpPr>
          <p:cNvPr id="2720" name="Google Shape;2720;p418"/>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1" name="Google Shape;2721;p418"/>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22" name="Google Shape;2722;p418"/>
          <p:cNvCxnSpPr/>
          <p:nvPr/>
        </p:nvCxnSpPr>
        <p:spPr>
          <a:xfrm>
            <a:off x="1012359"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723" name="Google Shape;2723;p418"/>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2724"/>
        <p:cNvGrpSpPr/>
        <p:nvPr/>
      </p:nvGrpSpPr>
      <p:grpSpPr>
        <a:xfrm>
          <a:off x="0" y="0"/>
          <a:ext cx="0" cy="0"/>
          <a:chOff x="0" y="0"/>
          <a:chExt cx="0" cy="0"/>
        </a:xfrm>
      </p:grpSpPr>
      <p:pic>
        <p:nvPicPr>
          <p:cNvPr id="2725" name="Google Shape;2725;p419"/>
          <p:cNvPicPr preferRelativeResize="0"/>
          <p:nvPr/>
        </p:nvPicPr>
        <p:blipFill rotWithShape="1">
          <a:blip r:embed="rId2">
            <a:alphaModFix/>
          </a:blip>
          <a:srcRect r="51453"/>
          <a:stretch/>
        </p:blipFill>
        <p:spPr>
          <a:xfrm>
            <a:off x="728677" y="4997946"/>
            <a:ext cx="1461635" cy="1517976"/>
          </a:xfrm>
          <a:prstGeom prst="rect">
            <a:avLst/>
          </a:prstGeom>
          <a:noFill/>
          <a:ln>
            <a:noFill/>
          </a:ln>
        </p:spPr>
      </p:pic>
      <p:sp>
        <p:nvSpPr>
          <p:cNvPr id="2726" name="Google Shape;2726;p419"/>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27" name="Google Shape;2727;p419"/>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28" name="Google Shape;2728;p419"/>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9" name="Google Shape;2729;p41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2730"/>
        <p:cNvGrpSpPr/>
        <p:nvPr/>
      </p:nvGrpSpPr>
      <p:grpSpPr>
        <a:xfrm>
          <a:off x="0" y="0"/>
          <a:ext cx="0" cy="0"/>
          <a:chOff x="0" y="0"/>
          <a:chExt cx="0" cy="0"/>
        </a:xfrm>
      </p:grpSpPr>
      <p:pic>
        <p:nvPicPr>
          <p:cNvPr id="2731" name="Google Shape;2731;p420"/>
          <p:cNvPicPr preferRelativeResize="0"/>
          <p:nvPr/>
        </p:nvPicPr>
        <p:blipFill rotWithShape="1">
          <a:blip r:embed="rId2">
            <a:alphaModFix/>
          </a:blip>
          <a:srcRect r="51453"/>
          <a:stretch/>
        </p:blipFill>
        <p:spPr>
          <a:xfrm>
            <a:off x="728677" y="4997946"/>
            <a:ext cx="1461635" cy="1517976"/>
          </a:xfrm>
          <a:prstGeom prst="rect">
            <a:avLst/>
          </a:prstGeom>
          <a:noFill/>
          <a:ln>
            <a:noFill/>
          </a:ln>
        </p:spPr>
      </p:pic>
      <p:pic>
        <p:nvPicPr>
          <p:cNvPr id="2732" name="Google Shape;2732;p420"/>
          <p:cNvPicPr preferRelativeResize="0"/>
          <p:nvPr/>
        </p:nvPicPr>
        <p:blipFill rotWithShape="1">
          <a:blip r:embed="rId3">
            <a:alphaModFix/>
          </a:blip>
          <a:srcRect r="70436" b="87289"/>
          <a:stretch/>
        </p:blipFill>
        <p:spPr>
          <a:xfrm rot="10800000">
            <a:off x="1" y="-22832"/>
            <a:ext cx="7068663" cy="4296569"/>
          </a:xfrm>
          <a:prstGeom prst="rect">
            <a:avLst/>
          </a:prstGeom>
          <a:noFill/>
          <a:ln>
            <a:noFill/>
          </a:ln>
        </p:spPr>
      </p:pic>
      <p:sp>
        <p:nvSpPr>
          <p:cNvPr id="2733" name="Google Shape;2733;p420"/>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34" name="Google Shape;2734;p420"/>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35" name="Google Shape;2735;p420"/>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36" name="Google Shape;2736;p42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434"/>
        <p:cNvGrpSpPr/>
        <p:nvPr/>
      </p:nvGrpSpPr>
      <p:grpSpPr>
        <a:xfrm>
          <a:off x="0" y="0"/>
          <a:ext cx="0" cy="0"/>
          <a:chOff x="0" y="0"/>
          <a:chExt cx="0" cy="0"/>
        </a:xfrm>
      </p:grpSpPr>
      <p:pic>
        <p:nvPicPr>
          <p:cNvPr id="435" name="Google Shape;435;p6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36" name="Google Shape;436;p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37" name="Google Shape;437;p68"/>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38" name="Google Shape;438;p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2737"/>
        <p:cNvGrpSpPr/>
        <p:nvPr/>
      </p:nvGrpSpPr>
      <p:grpSpPr>
        <a:xfrm>
          <a:off x="0" y="0"/>
          <a:ext cx="0" cy="0"/>
          <a:chOff x="0" y="0"/>
          <a:chExt cx="0" cy="0"/>
        </a:xfrm>
      </p:grpSpPr>
      <p:pic>
        <p:nvPicPr>
          <p:cNvPr id="2738" name="Google Shape;2738;p421"/>
          <p:cNvPicPr preferRelativeResize="0"/>
          <p:nvPr/>
        </p:nvPicPr>
        <p:blipFill rotWithShape="1">
          <a:blip r:embed="rId2">
            <a:alphaModFix/>
          </a:blip>
          <a:srcRect/>
          <a:stretch/>
        </p:blipFill>
        <p:spPr>
          <a:xfrm>
            <a:off x="728675" y="4997946"/>
            <a:ext cx="3010974" cy="1517976"/>
          </a:xfrm>
          <a:prstGeom prst="rect">
            <a:avLst/>
          </a:prstGeom>
          <a:noFill/>
          <a:ln>
            <a:noFill/>
          </a:ln>
        </p:spPr>
      </p:pic>
      <p:sp>
        <p:nvSpPr>
          <p:cNvPr id="2739" name="Google Shape;2739;p421"/>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40" name="Google Shape;2740;p421"/>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41" name="Google Shape;2741;p421"/>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2" name="Google Shape;2742;p42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2743"/>
        <p:cNvGrpSpPr/>
        <p:nvPr/>
      </p:nvGrpSpPr>
      <p:grpSpPr>
        <a:xfrm>
          <a:off x="0" y="0"/>
          <a:ext cx="0" cy="0"/>
          <a:chOff x="0" y="0"/>
          <a:chExt cx="0" cy="0"/>
        </a:xfrm>
      </p:grpSpPr>
      <p:pic>
        <p:nvPicPr>
          <p:cNvPr id="2744" name="Google Shape;2744;p422"/>
          <p:cNvPicPr preferRelativeResize="0"/>
          <p:nvPr/>
        </p:nvPicPr>
        <p:blipFill rotWithShape="1">
          <a:blip r:embed="rId2">
            <a:alphaModFix/>
          </a:blip>
          <a:srcRect r="70436" b="87289"/>
          <a:stretch/>
        </p:blipFill>
        <p:spPr>
          <a:xfrm rot="10800000">
            <a:off x="1" y="-22832"/>
            <a:ext cx="7068663" cy="4296569"/>
          </a:xfrm>
          <a:prstGeom prst="rect">
            <a:avLst/>
          </a:prstGeom>
          <a:noFill/>
          <a:ln>
            <a:noFill/>
          </a:ln>
        </p:spPr>
      </p:pic>
      <p:pic>
        <p:nvPicPr>
          <p:cNvPr id="2745" name="Google Shape;2745;p422"/>
          <p:cNvPicPr preferRelativeResize="0"/>
          <p:nvPr/>
        </p:nvPicPr>
        <p:blipFill rotWithShape="1">
          <a:blip r:embed="rId3">
            <a:alphaModFix/>
          </a:blip>
          <a:srcRect/>
          <a:stretch/>
        </p:blipFill>
        <p:spPr>
          <a:xfrm>
            <a:off x="728675" y="4997946"/>
            <a:ext cx="3010974" cy="1517976"/>
          </a:xfrm>
          <a:prstGeom prst="rect">
            <a:avLst/>
          </a:prstGeom>
          <a:noFill/>
          <a:ln>
            <a:noFill/>
          </a:ln>
        </p:spPr>
      </p:pic>
      <p:sp>
        <p:nvSpPr>
          <p:cNvPr id="2746" name="Google Shape;2746;p422"/>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47" name="Google Shape;2747;p422"/>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48" name="Google Shape;2748;p422"/>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9" name="Google Shape;2749;p42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2750"/>
        <p:cNvGrpSpPr/>
        <p:nvPr/>
      </p:nvGrpSpPr>
      <p:grpSpPr>
        <a:xfrm>
          <a:off x="0" y="0"/>
          <a:ext cx="0" cy="0"/>
          <a:chOff x="0" y="0"/>
          <a:chExt cx="0" cy="0"/>
        </a:xfrm>
      </p:grpSpPr>
      <p:sp>
        <p:nvSpPr>
          <p:cNvPr id="2751" name="Google Shape;2751;p423"/>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52" name="Google Shape;2752;p423"/>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53" name="Google Shape;2753;p423"/>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54" name="Google Shape;2754;p42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2755" name="Google Shape;2755;p423"/>
          <p:cNvPicPr preferRelativeResize="0"/>
          <p:nvPr/>
        </p:nvPicPr>
        <p:blipFill rotWithShape="1">
          <a:blip r:embed="rId2">
            <a:alphaModFix/>
          </a:blip>
          <a:srcRect/>
          <a:stretch/>
        </p:blipFill>
        <p:spPr>
          <a:xfrm>
            <a:off x="656259" y="4944379"/>
            <a:ext cx="1470149" cy="1571538"/>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2756"/>
        <p:cNvGrpSpPr/>
        <p:nvPr/>
      </p:nvGrpSpPr>
      <p:grpSpPr>
        <a:xfrm>
          <a:off x="0" y="0"/>
          <a:ext cx="0" cy="0"/>
          <a:chOff x="0" y="0"/>
          <a:chExt cx="0" cy="0"/>
        </a:xfrm>
      </p:grpSpPr>
      <p:pic>
        <p:nvPicPr>
          <p:cNvPr id="2757" name="Google Shape;2757;p424"/>
          <p:cNvPicPr preferRelativeResize="0"/>
          <p:nvPr/>
        </p:nvPicPr>
        <p:blipFill rotWithShape="1">
          <a:blip r:embed="rId2">
            <a:alphaModFix/>
          </a:blip>
          <a:srcRect r="70436" b="87289"/>
          <a:stretch/>
        </p:blipFill>
        <p:spPr>
          <a:xfrm rot="10800000">
            <a:off x="1" y="-22832"/>
            <a:ext cx="7068663" cy="4296569"/>
          </a:xfrm>
          <a:prstGeom prst="rect">
            <a:avLst/>
          </a:prstGeom>
          <a:noFill/>
          <a:ln>
            <a:noFill/>
          </a:ln>
        </p:spPr>
      </p:pic>
      <p:sp>
        <p:nvSpPr>
          <p:cNvPr id="2758" name="Google Shape;2758;p424"/>
          <p:cNvSpPr txBox="1">
            <a:spLocks noGrp="1"/>
          </p:cNvSpPr>
          <p:nvPr>
            <p:ph type="subTitle" idx="1"/>
          </p:nvPr>
        </p:nvSpPr>
        <p:spPr>
          <a:xfrm>
            <a:off x="933451" y="35297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dk1"/>
              </a:buClr>
              <a:buSzPts val="1800"/>
              <a:buNone/>
              <a:defRPr sz="2400" b="0" i="0">
                <a:solidFill>
                  <a:schemeClr val="dk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759" name="Google Shape;2759;p424"/>
          <p:cNvCxnSpPr/>
          <p:nvPr/>
        </p:nvCxnSpPr>
        <p:spPr>
          <a:xfrm>
            <a:off x="1012359"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760" name="Google Shape;2760;p424"/>
          <p:cNvSpPr txBox="1">
            <a:spLocks noGrp="1"/>
          </p:cNvSpPr>
          <p:nvPr>
            <p:ph type="ctrTitle"/>
          </p:nvPr>
        </p:nvSpPr>
        <p:spPr>
          <a:xfrm>
            <a:off x="933451" y="9725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4533"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61" name="Google Shape;2761;p42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2762" name="Google Shape;2762;p424"/>
          <p:cNvPicPr preferRelativeResize="0"/>
          <p:nvPr/>
        </p:nvPicPr>
        <p:blipFill rotWithShape="1">
          <a:blip r:embed="rId3">
            <a:alphaModFix/>
          </a:blip>
          <a:srcRect/>
          <a:stretch/>
        </p:blipFill>
        <p:spPr>
          <a:xfrm>
            <a:off x="656259" y="4944379"/>
            <a:ext cx="1470149" cy="1571538"/>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63"/>
        <p:cNvGrpSpPr/>
        <p:nvPr/>
      </p:nvGrpSpPr>
      <p:grpSpPr>
        <a:xfrm>
          <a:off x="0" y="0"/>
          <a:ext cx="0" cy="0"/>
          <a:chOff x="0" y="0"/>
          <a:chExt cx="0" cy="0"/>
        </a:xfrm>
      </p:grpSpPr>
      <p:cxnSp>
        <p:nvCxnSpPr>
          <p:cNvPr id="2764" name="Google Shape;2764;p425"/>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765" name="Google Shape;2765;p425"/>
          <p:cNvPicPr preferRelativeResize="0"/>
          <p:nvPr/>
        </p:nvPicPr>
        <p:blipFill rotWithShape="1">
          <a:blip r:embed="rId2">
            <a:alphaModFix/>
          </a:blip>
          <a:srcRect l="14985" r="44901" b="27309"/>
          <a:stretch/>
        </p:blipFill>
        <p:spPr>
          <a:xfrm>
            <a:off x="1002103" y="1498117"/>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766" name="Google Shape;2766;p425"/>
          <p:cNvPicPr preferRelativeResize="0"/>
          <p:nvPr/>
        </p:nvPicPr>
        <p:blipFill rotWithShape="1">
          <a:blip r:embed="rId2">
            <a:alphaModFix/>
          </a:blip>
          <a:srcRect l="14985" r="44901" b="27309"/>
          <a:stretch/>
        </p:blipFill>
        <p:spPr>
          <a:xfrm>
            <a:off x="5163383" y="1498117"/>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767" name="Google Shape;2767;p425"/>
          <p:cNvPicPr preferRelativeResize="0"/>
          <p:nvPr/>
        </p:nvPicPr>
        <p:blipFill rotWithShape="1">
          <a:blip r:embed="rId2">
            <a:alphaModFix/>
          </a:blip>
          <a:srcRect l="14985" r="44901" b="27309"/>
          <a:stretch/>
        </p:blipFill>
        <p:spPr>
          <a:xfrm>
            <a:off x="9324663" y="1498117"/>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2768" name="Google Shape;2768;p425"/>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769" name="Google Shape;2769;p425"/>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770" name="Google Shape;2770;p425"/>
          <p:cNvSpPr/>
          <p:nvPr/>
        </p:nvSpPr>
        <p:spPr>
          <a:xfrm>
            <a:off x="7791190" y="-2223369"/>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771" name="Google Shape;2771;p425"/>
          <p:cNvSpPr txBox="1"/>
          <p:nvPr/>
        </p:nvSpPr>
        <p:spPr>
          <a:xfrm>
            <a:off x="4608225" y="-2052191"/>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600" b="1" i="0" u="none" strike="noStrike" cap="none">
                <a:solidFill>
                  <a:schemeClr val="dk1"/>
                </a:solidFill>
                <a:latin typeface="Arial"/>
                <a:ea typeface="Arial"/>
                <a:cs typeface="Arial"/>
                <a:sym typeface="Arial"/>
              </a:rPr>
              <a:t>Update in slide master:</a:t>
            </a: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467" b="0" i="0" u="none" strike="noStrike" cap="none">
              <a:solidFill>
                <a:srgbClr val="000000"/>
              </a:solidFill>
              <a:latin typeface="Arial"/>
              <a:ea typeface="Arial"/>
              <a:cs typeface="Arial"/>
              <a:sym typeface="Arial"/>
            </a:endParaRPr>
          </a:p>
        </p:txBody>
      </p:sp>
      <p:sp>
        <p:nvSpPr>
          <p:cNvPr id="2772" name="Google Shape;2772;p425"/>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773"/>
        <p:cNvGrpSpPr/>
        <p:nvPr/>
      </p:nvGrpSpPr>
      <p:grpSpPr>
        <a:xfrm>
          <a:off x="0" y="0"/>
          <a:ext cx="0" cy="0"/>
          <a:chOff x="0" y="0"/>
          <a:chExt cx="0" cy="0"/>
        </a:xfrm>
      </p:grpSpPr>
      <p:pic>
        <p:nvPicPr>
          <p:cNvPr id="2774" name="Google Shape;2774;p426"/>
          <p:cNvPicPr preferRelativeResize="0"/>
          <p:nvPr/>
        </p:nvPicPr>
        <p:blipFill rotWithShape="1">
          <a:blip r:embed="rId2">
            <a:alphaModFix/>
          </a:blip>
          <a:srcRect l="60386" t="33132" r="772" b="53645"/>
          <a:stretch/>
        </p:blipFill>
        <p:spPr>
          <a:xfrm rot="10800000">
            <a:off x="4544923" y="3186061"/>
            <a:ext cx="7647077" cy="3679519"/>
          </a:xfrm>
          <a:prstGeom prst="rect">
            <a:avLst/>
          </a:prstGeom>
          <a:noFill/>
          <a:ln>
            <a:noFill/>
          </a:ln>
        </p:spPr>
      </p:pic>
      <p:cxnSp>
        <p:nvCxnSpPr>
          <p:cNvPr id="2775" name="Google Shape;2775;p426"/>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776" name="Google Shape;2776;p426"/>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777" name="Google Shape;2777;p426"/>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778" name="Google Shape;2778;p426"/>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79" name="Google Shape;2779;p426"/>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780"/>
        <p:cNvGrpSpPr/>
        <p:nvPr/>
      </p:nvGrpSpPr>
      <p:grpSpPr>
        <a:xfrm>
          <a:off x="0" y="0"/>
          <a:ext cx="0" cy="0"/>
          <a:chOff x="0" y="0"/>
          <a:chExt cx="0" cy="0"/>
        </a:xfrm>
      </p:grpSpPr>
      <p:pic>
        <p:nvPicPr>
          <p:cNvPr id="2781" name="Google Shape;2781;p427"/>
          <p:cNvPicPr preferRelativeResize="0"/>
          <p:nvPr/>
        </p:nvPicPr>
        <p:blipFill rotWithShape="1">
          <a:blip r:embed="rId2">
            <a:alphaModFix/>
          </a:blip>
          <a:srcRect r="70853" b="87497"/>
          <a:stretch/>
        </p:blipFill>
        <p:spPr>
          <a:xfrm>
            <a:off x="6387842" y="3377385"/>
            <a:ext cx="5738738" cy="3480619"/>
          </a:xfrm>
          <a:prstGeom prst="rect">
            <a:avLst/>
          </a:prstGeom>
          <a:noFill/>
          <a:ln>
            <a:noFill/>
          </a:ln>
        </p:spPr>
      </p:pic>
      <p:pic>
        <p:nvPicPr>
          <p:cNvPr id="2782" name="Google Shape;2782;p427"/>
          <p:cNvPicPr preferRelativeResize="0"/>
          <p:nvPr/>
        </p:nvPicPr>
        <p:blipFill rotWithShape="1">
          <a:blip r:embed="rId3">
            <a:alphaModFix/>
          </a:blip>
          <a:srcRect/>
          <a:stretch/>
        </p:blipFill>
        <p:spPr>
          <a:xfrm>
            <a:off x="11415010" y="254000"/>
            <a:ext cx="449967" cy="528347"/>
          </a:xfrm>
          <a:prstGeom prst="rect">
            <a:avLst/>
          </a:prstGeom>
          <a:noFill/>
          <a:ln>
            <a:noFill/>
          </a:ln>
        </p:spPr>
      </p:pic>
      <p:cxnSp>
        <p:nvCxnSpPr>
          <p:cNvPr id="2783" name="Google Shape;2783;p427"/>
          <p:cNvCxnSpPr/>
          <p:nvPr/>
        </p:nvCxnSpPr>
        <p:spPr>
          <a:xfrm>
            <a:off x="519785"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784" name="Google Shape;2784;p427"/>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85" name="Google Shape;2785;p427"/>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86" name="Google Shape;2786;p427"/>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787"/>
        <p:cNvGrpSpPr/>
        <p:nvPr/>
      </p:nvGrpSpPr>
      <p:grpSpPr>
        <a:xfrm>
          <a:off x="0" y="0"/>
          <a:ext cx="0" cy="0"/>
          <a:chOff x="0" y="0"/>
          <a:chExt cx="0" cy="0"/>
        </a:xfrm>
      </p:grpSpPr>
      <p:pic>
        <p:nvPicPr>
          <p:cNvPr id="2788" name="Google Shape;2788;p428"/>
          <p:cNvPicPr preferRelativeResize="0"/>
          <p:nvPr/>
        </p:nvPicPr>
        <p:blipFill rotWithShape="1">
          <a:blip r:embed="rId2">
            <a:alphaModFix/>
          </a:blip>
          <a:srcRect l="60386" t="33132" r="772" b="53645"/>
          <a:stretch/>
        </p:blipFill>
        <p:spPr>
          <a:xfrm rot="10800000">
            <a:off x="4544923" y="3186061"/>
            <a:ext cx="7647077" cy="3679519"/>
          </a:xfrm>
          <a:prstGeom prst="rect">
            <a:avLst/>
          </a:prstGeom>
          <a:noFill/>
          <a:ln>
            <a:noFill/>
          </a:ln>
        </p:spPr>
      </p:pic>
      <p:cxnSp>
        <p:nvCxnSpPr>
          <p:cNvPr id="2789" name="Google Shape;2789;p428"/>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790" name="Google Shape;2790;p428"/>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791" name="Google Shape;2791;p428"/>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792" name="Google Shape;2792;p428"/>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93" name="Google Shape;2793;p428"/>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794"/>
        <p:cNvGrpSpPr/>
        <p:nvPr/>
      </p:nvGrpSpPr>
      <p:grpSpPr>
        <a:xfrm>
          <a:off x="0" y="0"/>
          <a:ext cx="0" cy="0"/>
          <a:chOff x="0" y="0"/>
          <a:chExt cx="0" cy="0"/>
        </a:xfrm>
      </p:grpSpPr>
      <p:cxnSp>
        <p:nvCxnSpPr>
          <p:cNvPr id="2795" name="Google Shape;2795;p42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796" name="Google Shape;2796;p429"/>
          <p:cNvSpPr txBox="1">
            <a:spLocks noGrp="1"/>
          </p:cNvSpPr>
          <p:nvPr>
            <p:ph type="body" idx="1"/>
          </p:nvPr>
        </p:nvSpPr>
        <p:spPr>
          <a:xfrm>
            <a:off x="838201"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accent1"/>
              </a:buClr>
              <a:buSzPts val="1400"/>
              <a:buFont typeface="Arial"/>
              <a:buChar char="•"/>
              <a:defRPr sz="18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797" name="Google Shape;2797;p42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798" name="Google Shape;2798;p429"/>
          <p:cNvPicPr preferRelativeResize="0"/>
          <p:nvPr/>
        </p:nvPicPr>
        <p:blipFill rotWithShape="1">
          <a:blip r:embed="rId2">
            <a:alphaModFix/>
          </a:blip>
          <a:srcRect/>
          <a:stretch/>
        </p:blipFill>
        <p:spPr>
          <a:xfrm>
            <a:off x="11415010" y="254000"/>
            <a:ext cx="449967" cy="528347"/>
          </a:xfrm>
          <a:prstGeom prst="rect">
            <a:avLst/>
          </a:prstGeom>
          <a:noFill/>
          <a:ln>
            <a:noFill/>
          </a:ln>
        </p:spPr>
      </p:pic>
      <p:sp>
        <p:nvSpPr>
          <p:cNvPr id="2799" name="Google Shape;2799;p429"/>
          <p:cNvSpPr txBox="1">
            <a:spLocks noGrp="1"/>
          </p:cNvSpPr>
          <p:nvPr>
            <p:ph type="body" idx="2"/>
          </p:nvPr>
        </p:nvSpPr>
        <p:spPr>
          <a:xfrm>
            <a:off x="7532751"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accent1"/>
              </a:buClr>
              <a:buSzPts val="1400"/>
              <a:buFont typeface="Arial"/>
              <a:buChar char="•"/>
              <a:defRPr sz="18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00" name="Google Shape;2800;p429"/>
          <p:cNvSpPr txBox="1">
            <a:spLocks noGrp="1"/>
          </p:cNvSpPr>
          <p:nvPr>
            <p:ph type="body" idx="3"/>
          </p:nvPr>
        </p:nvSpPr>
        <p:spPr>
          <a:xfrm>
            <a:off x="4185476"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accent1"/>
              </a:buClr>
              <a:buSzPts val="1400"/>
              <a:buFont typeface="Arial"/>
              <a:buChar char="•"/>
              <a:defRPr sz="18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01" name="Google Shape;2801;p42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2802"/>
        <p:cNvGrpSpPr/>
        <p:nvPr/>
      </p:nvGrpSpPr>
      <p:grpSpPr>
        <a:xfrm>
          <a:off x="0" y="0"/>
          <a:ext cx="0" cy="0"/>
          <a:chOff x="0" y="0"/>
          <a:chExt cx="0" cy="0"/>
        </a:xfrm>
      </p:grpSpPr>
      <p:pic>
        <p:nvPicPr>
          <p:cNvPr id="2803" name="Google Shape;2803;p43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2804" name="Google Shape;2804;p43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05" name="Google Shape;2805;p43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06" name="Google Shape;2806;p43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07" name="Google Shape;2807;p43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439"/>
        <p:cNvGrpSpPr/>
        <p:nvPr/>
      </p:nvGrpSpPr>
      <p:grpSpPr>
        <a:xfrm>
          <a:off x="0" y="0"/>
          <a:ext cx="0" cy="0"/>
          <a:chOff x="0" y="0"/>
          <a:chExt cx="0" cy="0"/>
        </a:xfrm>
      </p:grpSpPr>
      <p:sp>
        <p:nvSpPr>
          <p:cNvPr id="440" name="Google Shape;440;p69"/>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 name="Google Shape;442;p6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3" name="Google Shape;443;p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2808"/>
        <p:cNvGrpSpPr/>
        <p:nvPr/>
      </p:nvGrpSpPr>
      <p:grpSpPr>
        <a:xfrm>
          <a:off x="0" y="0"/>
          <a:ext cx="0" cy="0"/>
          <a:chOff x="0" y="0"/>
          <a:chExt cx="0" cy="0"/>
        </a:xfrm>
      </p:grpSpPr>
      <p:pic>
        <p:nvPicPr>
          <p:cNvPr id="2809" name="Google Shape;2809;p43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2810" name="Google Shape;2810;p43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11" name="Google Shape;2811;p43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12" name="Google Shape;2812;p431"/>
          <p:cNvSpPr txBox="1">
            <a:spLocks noGrp="1"/>
          </p:cNvSpPr>
          <p:nvPr>
            <p:ph type="body" idx="1"/>
          </p:nvPr>
        </p:nvSpPr>
        <p:spPr>
          <a:xfrm>
            <a:off x="838201"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lt1"/>
              </a:buClr>
              <a:buSzPts val="1400"/>
              <a:buFont typeface="Arial"/>
              <a:buChar char="•"/>
              <a:defRPr sz="18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13" name="Google Shape;2813;p431"/>
          <p:cNvSpPr txBox="1">
            <a:spLocks noGrp="1"/>
          </p:cNvSpPr>
          <p:nvPr>
            <p:ph type="body" idx="2"/>
          </p:nvPr>
        </p:nvSpPr>
        <p:spPr>
          <a:xfrm>
            <a:off x="7532751"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lt1"/>
              </a:buClr>
              <a:buSzPts val="1400"/>
              <a:buFont typeface="Arial"/>
              <a:buChar char="•"/>
              <a:defRPr sz="18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14" name="Google Shape;2814;p431"/>
          <p:cNvSpPr txBox="1">
            <a:spLocks noGrp="1"/>
          </p:cNvSpPr>
          <p:nvPr>
            <p:ph type="body" idx="3"/>
          </p:nvPr>
        </p:nvSpPr>
        <p:spPr>
          <a:xfrm>
            <a:off x="4185476" y="1825625"/>
            <a:ext cx="31860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067"/>
              </a:spcBef>
              <a:spcAft>
                <a:spcPts val="0"/>
              </a:spcAft>
              <a:buClr>
                <a:schemeClr val="lt1"/>
              </a:buClr>
              <a:buSzPts val="1400"/>
              <a:buFont typeface="Arial"/>
              <a:buChar char="•"/>
              <a:defRPr sz="18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15" name="Google Shape;2815;p43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2816"/>
        <p:cNvGrpSpPr/>
        <p:nvPr/>
      </p:nvGrpSpPr>
      <p:grpSpPr>
        <a:xfrm>
          <a:off x="0" y="0"/>
          <a:ext cx="0" cy="0"/>
          <a:chOff x="0" y="0"/>
          <a:chExt cx="0" cy="0"/>
        </a:xfrm>
      </p:grpSpPr>
      <p:pic>
        <p:nvPicPr>
          <p:cNvPr id="2817" name="Google Shape;2817;p432"/>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2818" name="Google Shape;2818;p432"/>
          <p:cNvSpPr/>
          <p:nvPr/>
        </p:nvSpPr>
        <p:spPr>
          <a:xfrm>
            <a:off x="0" y="0"/>
            <a:ext cx="12192000" cy="6858000"/>
          </a:xfrm>
          <a:prstGeom prst="rect">
            <a:avLst/>
          </a:prstGeom>
          <a:solidFill>
            <a:srgbClr val="1E99D5">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accent1"/>
              </a:solidFill>
              <a:latin typeface="Arial"/>
              <a:ea typeface="Arial"/>
              <a:cs typeface="Arial"/>
              <a:sym typeface="Arial"/>
            </a:endParaRPr>
          </a:p>
        </p:txBody>
      </p:sp>
      <p:cxnSp>
        <p:nvCxnSpPr>
          <p:cNvPr id="2819" name="Google Shape;2819;p432"/>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20" name="Google Shape;2820;p432"/>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21" name="Google Shape;2821;p432"/>
          <p:cNvPicPr preferRelativeResize="0"/>
          <p:nvPr/>
        </p:nvPicPr>
        <p:blipFill rotWithShape="1">
          <a:blip r:embed="rId3">
            <a:alphaModFix/>
          </a:blip>
          <a:srcRect l="15849" t="12385" r="57902" b="60518"/>
          <a:stretch/>
        </p:blipFill>
        <p:spPr>
          <a:xfrm>
            <a:off x="11342946" y="251932"/>
            <a:ext cx="537906" cy="537906"/>
          </a:xfrm>
          <a:prstGeom prst="rect">
            <a:avLst/>
          </a:prstGeom>
          <a:noFill/>
          <a:ln>
            <a:noFill/>
          </a:ln>
        </p:spPr>
      </p:pic>
      <p:sp>
        <p:nvSpPr>
          <p:cNvPr id="2822" name="Google Shape;2822;p432"/>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23" name="Google Shape;2823;p432"/>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2824"/>
        <p:cNvGrpSpPr/>
        <p:nvPr/>
      </p:nvGrpSpPr>
      <p:grpSpPr>
        <a:xfrm>
          <a:off x="0" y="0"/>
          <a:ext cx="0" cy="0"/>
          <a:chOff x="0" y="0"/>
          <a:chExt cx="0" cy="0"/>
        </a:xfrm>
      </p:grpSpPr>
      <p:pic>
        <p:nvPicPr>
          <p:cNvPr id="2825" name="Google Shape;2825;p433"/>
          <p:cNvPicPr preferRelativeResize="0"/>
          <p:nvPr/>
        </p:nvPicPr>
        <p:blipFill rotWithShape="1">
          <a:blip r:embed="rId2">
            <a:alphaModFix/>
          </a:blip>
          <a:srcRect t="7813" b="7813"/>
          <a:stretch/>
        </p:blipFill>
        <p:spPr>
          <a:xfrm>
            <a:off x="0" y="0"/>
            <a:ext cx="12192000" cy="6858002"/>
          </a:xfrm>
          <a:prstGeom prst="rect">
            <a:avLst/>
          </a:prstGeom>
          <a:noFill/>
          <a:ln>
            <a:noFill/>
          </a:ln>
        </p:spPr>
      </p:pic>
      <p:sp>
        <p:nvSpPr>
          <p:cNvPr id="2826" name="Google Shape;2826;p433"/>
          <p:cNvSpPr/>
          <p:nvPr/>
        </p:nvSpPr>
        <p:spPr>
          <a:xfrm>
            <a:off x="0" y="0"/>
            <a:ext cx="12192000" cy="6858000"/>
          </a:xfrm>
          <a:prstGeom prst="rect">
            <a:avLst/>
          </a:prstGeom>
          <a:solidFill>
            <a:srgbClr val="1E99D5">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accent1"/>
              </a:solidFill>
              <a:latin typeface="Arial"/>
              <a:ea typeface="Arial"/>
              <a:cs typeface="Arial"/>
              <a:sym typeface="Arial"/>
            </a:endParaRPr>
          </a:p>
        </p:txBody>
      </p:sp>
      <p:sp>
        <p:nvSpPr>
          <p:cNvPr id="2827" name="Google Shape;2827;p433"/>
          <p:cNvSpPr txBox="1">
            <a:spLocks noGrp="1"/>
          </p:cNvSpPr>
          <p:nvPr>
            <p:ph type="subTitle" idx="1"/>
          </p:nvPr>
        </p:nvSpPr>
        <p:spPr>
          <a:xfrm>
            <a:off x="795868" y="3834508"/>
            <a:ext cx="9144000" cy="1655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Clr>
                <a:schemeClr val="lt1"/>
              </a:buClr>
              <a:buSzPts val="1800"/>
              <a:buNone/>
              <a:defRPr sz="2400" b="0" i="0">
                <a:solidFill>
                  <a:schemeClr val="lt1"/>
                </a:solidFill>
                <a:latin typeface="Arial"/>
                <a:ea typeface="Arial"/>
                <a:cs typeface="Arial"/>
                <a:sym typeface="Aria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cxnSp>
        <p:nvCxnSpPr>
          <p:cNvPr id="2828" name="Google Shape;2828;p433"/>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829" name="Google Shape;2829;p433"/>
          <p:cNvSpPr txBox="1">
            <a:spLocks noGrp="1"/>
          </p:cNvSpPr>
          <p:nvPr>
            <p:ph type="ctrTitle"/>
          </p:nvPr>
        </p:nvSpPr>
        <p:spPr>
          <a:xfrm>
            <a:off x="795868" y="1277343"/>
            <a:ext cx="9144000" cy="238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4533"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830" name="Google Shape;2830;p433"/>
          <p:cNvPicPr preferRelativeResize="0"/>
          <p:nvPr/>
        </p:nvPicPr>
        <p:blipFill rotWithShape="1">
          <a:blip r:embed="rId3">
            <a:alphaModFix/>
          </a:blip>
          <a:srcRect r="65181" b="82347"/>
          <a:stretch/>
        </p:blipFill>
        <p:spPr>
          <a:xfrm>
            <a:off x="6096001" y="2475243"/>
            <a:ext cx="6113925" cy="4382756"/>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2831"/>
        <p:cNvGrpSpPr/>
        <p:nvPr/>
      </p:nvGrpSpPr>
      <p:grpSpPr>
        <a:xfrm>
          <a:off x="0" y="0"/>
          <a:ext cx="0" cy="0"/>
          <a:chOff x="0" y="0"/>
          <a:chExt cx="0" cy="0"/>
        </a:xfrm>
      </p:grpSpPr>
      <p:sp>
        <p:nvSpPr>
          <p:cNvPr id="2832" name="Google Shape;2832;p434"/>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33" name="Google Shape;2833;p434"/>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34" name="Google Shape;2834;p434"/>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Arial"/>
              <a:ea typeface="Arial"/>
              <a:cs typeface="Arial"/>
              <a:sym typeface="Arial"/>
            </a:endParaRPr>
          </a:p>
        </p:txBody>
      </p:sp>
      <p:sp>
        <p:nvSpPr>
          <p:cNvPr id="2835" name="Google Shape;2835;p434"/>
          <p:cNvSpPr txBox="1">
            <a:spLocks noGrp="1"/>
          </p:cNvSpPr>
          <p:nvPr>
            <p:ph type="body" idx="1"/>
          </p:nvPr>
        </p:nvSpPr>
        <p:spPr>
          <a:xfrm>
            <a:off x="6246965" y="1825625"/>
            <a:ext cx="5122500" cy="4351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000"/>
              <a:buNone/>
              <a:defRPr sz="4000" i="1">
                <a:solidFill>
                  <a:schemeClr val="accen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36" name="Google Shape;2836;p434"/>
          <p:cNvPicPr preferRelativeResize="0"/>
          <p:nvPr/>
        </p:nvPicPr>
        <p:blipFill rotWithShape="1">
          <a:blip r:embed="rId2">
            <a:alphaModFix/>
          </a:blip>
          <a:srcRect/>
          <a:stretch/>
        </p:blipFill>
        <p:spPr>
          <a:xfrm>
            <a:off x="11415010" y="254000"/>
            <a:ext cx="449967" cy="528347"/>
          </a:xfrm>
          <a:prstGeom prst="rect">
            <a:avLst/>
          </a:prstGeom>
          <a:noFill/>
          <a:ln>
            <a:noFill/>
          </a:ln>
        </p:spPr>
      </p:pic>
      <p:sp>
        <p:nvSpPr>
          <p:cNvPr id="2837" name="Google Shape;2837;p434"/>
          <p:cNvSpPr txBox="1">
            <a:spLocks noGrp="1"/>
          </p:cNvSpPr>
          <p:nvPr>
            <p:ph type="body" idx="2"/>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38" name="Google Shape;2838;p434"/>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2839"/>
        <p:cNvGrpSpPr/>
        <p:nvPr/>
      </p:nvGrpSpPr>
      <p:grpSpPr>
        <a:xfrm>
          <a:off x="0" y="0"/>
          <a:ext cx="0" cy="0"/>
          <a:chOff x="0" y="0"/>
          <a:chExt cx="0" cy="0"/>
        </a:xfrm>
      </p:grpSpPr>
      <p:pic>
        <p:nvPicPr>
          <p:cNvPr id="2840" name="Google Shape;2840;p435"/>
          <p:cNvPicPr preferRelativeResize="0"/>
          <p:nvPr/>
        </p:nvPicPr>
        <p:blipFill rotWithShape="1">
          <a:blip r:embed="rId2">
            <a:alphaModFix/>
          </a:blip>
          <a:srcRect r="70853" b="87497"/>
          <a:stretch/>
        </p:blipFill>
        <p:spPr>
          <a:xfrm>
            <a:off x="6416047" y="3384965"/>
            <a:ext cx="5738738" cy="3480619"/>
          </a:xfrm>
          <a:prstGeom prst="rect">
            <a:avLst/>
          </a:prstGeom>
          <a:noFill/>
          <a:ln>
            <a:noFill/>
          </a:ln>
        </p:spPr>
      </p:pic>
      <p:sp>
        <p:nvSpPr>
          <p:cNvPr id="2841" name="Google Shape;2841;p435"/>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42" name="Google Shape;2842;p435"/>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43" name="Google Shape;2843;p435"/>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Arial"/>
              <a:ea typeface="Arial"/>
              <a:cs typeface="Arial"/>
              <a:sym typeface="Arial"/>
            </a:endParaRPr>
          </a:p>
        </p:txBody>
      </p:sp>
      <p:sp>
        <p:nvSpPr>
          <p:cNvPr id="2844" name="Google Shape;2844;p435"/>
          <p:cNvSpPr txBox="1">
            <a:spLocks noGrp="1"/>
          </p:cNvSpPr>
          <p:nvPr>
            <p:ph type="body" idx="1"/>
          </p:nvPr>
        </p:nvSpPr>
        <p:spPr>
          <a:xfrm>
            <a:off x="6246965" y="1825625"/>
            <a:ext cx="5122500" cy="4351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000"/>
              <a:buNone/>
              <a:defRPr sz="4000" i="1">
                <a:solidFill>
                  <a:schemeClr val="accen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45" name="Google Shape;2845;p435"/>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846" name="Google Shape;2846;p435"/>
          <p:cNvSpPr txBox="1">
            <a:spLocks noGrp="1"/>
          </p:cNvSpPr>
          <p:nvPr>
            <p:ph type="body" idx="2"/>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47" name="Google Shape;2847;p435"/>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848"/>
        <p:cNvGrpSpPr/>
        <p:nvPr/>
      </p:nvGrpSpPr>
      <p:grpSpPr>
        <a:xfrm>
          <a:off x="0" y="0"/>
          <a:ext cx="0" cy="0"/>
          <a:chOff x="0" y="0"/>
          <a:chExt cx="0" cy="0"/>
        </a:xfrm>
      </p:grpSpPr>
      <p:pic>
        <p:nvPicPr>
          <p:cNvPr id="2849" name="Google Shape;2849;p436"/>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2850" name="Google Shape;2850;p436"/>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51" name="Google Shape;2851;p436"/>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52" name="Google Shape;2852;p436"/>
          <p:cNvSpPr txBox="1">
            <a:spLocks noGrp="1"/>
          </p:cNvSpPr>
          <p:nvPr>
            <p:ph type="body" idx="1"/>
          </p:nvPr>
        </p:nvSpPr>
        <p:spPr>
          <a:xfrm>
            <a:off x="6246965" y="1825625"/>
            <a:ext cx="5122500" cy="4351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000"/>
              <a:buNone/>
              <a:defRPr sz="4000" i="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53" name="Google Shape;2853;p436"/>
          <p:cNvSpPr txBox="1">
            <a:spLocks noGrp="1"/>
          </p:cNvSpPr>
          <p:nvPr>
            <p:ph type="body" idx="2"/>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54" name="Google Shape;2854;p436"/>
          <p:cNvPicPr preferRelativeResize="0"/>
          <p:nvPr/>
        </p:nvPicPr>
        <p:blipFill rotWithShape="1">
          <a:blip r:embed="rId3">
            <a:alphaModFix/>
          </a:blip>
          <a:srcRect l="15849" t="12385" r="57902" b="60518"/>
          <a:stretch/>
        </p:blipFill>
        <p:spPr>
          <a:xfrm>
            <a:off x="11342946" y="251932"/>
            <a:ext cx="537906" cy="537906"/>
          </a:xfrm>
          <a:prstGeom prst="rect">
            <a:avLst/>
          </a:prstGeom>
          <a:noFill/>
          <a:ln>
            <a:noFill/>
          </a:ln>
        </p:spPr>
      </p:pic>
      <p:sp>
        <p:nvSpPr>
          <p:cNvPr id="2855" name="Google Shape;2855;p436"/>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2856"/>
        <p:cNvGrpSpPr/>
        <p:nvPr/>
      </p:nvGrpSpPr>
      <p:grpSpPr>
        <a:xfrm>
          <a:off x="0" y="0"/>
          <a:ext cx="0" cy="0"/>
          <a:chOff x="0" y="0"/>
          <a:chExt cx="0" cy="0"/>
        </a:xfrm>
      </p:grpSpPr>
      <p:sp>
        <p:nvSpPr>
          <p:cNvPr id="2857" name="Google Shape;2857;p43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cxnSp>
        <p:nvCxnSpPr>
          <p:cNvPr id="2858" name="Google Shape;2858;p437"/>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59" name="Google Shape;2859;p437"/>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60" name="Google Shape;2860;p437"/>
          <p:cNvSpPr txBox="1">
            <a:spLocks noGrp="1"/>
          </p:cNvSpPr>
          <p:nvPr>
            <p:ph type="body" idx="1"/>
          </p:nvPr>
        </p:nvSpPr>
        <p:spPr>
          <a:xfrm>
            <a:off x="6246965" y="1825625"/>
            <a:ext cx="5122500" cy="4351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000"/>
              <a:buNone/>
              <a:defRPr sz="4000" i="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61" name="Google Shape;2861;p437"/>
          <p:cNvSpPr txBox="1">
            <a:spLocks noGrp="1"/>
          </p:cNvSpPr>
          <p:nvPr>
            <p:ph type="body" idx="2"/>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62" name="Google Shape;2862;p437"/>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863"/>
        <p:cNvGrpSpPr/>
        <p:nvPr/>
      </p:nvGrpSpPr>
      <p:grpSpPr>
        <a:xfrm>
          <a:off x="0" y="0"/>
          <a:ext cx="0" cy="0"/>
          <a:chOff x="0" y="0"/>
          <a:chExt cx="0" cy="0"/>
        </a:xfrm>
      </p:grpSpPr>
      <p:sp>
        <p:nvSpPr>
          <p:cNvPr id="2864" name="Google Shape;2864;p438"/>
          <p:cNvSpPr txBox="1">
            <a:spLocks noGrp="1"/>
          </p:cNvSpPr>
          <p:nvPr>
            <p:ph type="body" idx="1"/>
          </p:nvPr>
        </p:nvSpPr>
        <p:spPr>
          <a:xfrm>
            <a:off x="838200" y="1825625"/>
            <a:ext cx="3346800" cy="43512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1067"/>
              </a:spcBef>
              <a:spcAft>
                <a:spcPts val="0"/>
              </a:spcAft>
              <a:buClr>
                <a:schemeClr val="accent1"/>
              </a:buClr>
              <a:buSzPts val="1500"/>
              <a:buFont typeface="Arial"/>
              <a:buChar char="•"/>
              <a:defRPr sz="2000">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65" name="Google Shape;2865;p438"/>
          <p:cNvSpPr txBox="1">
            <a:spLocks noGrp="1"/>
          </p:cNvSpPr>
          <p:nvPr>
            <p:ph type="body" idx="2"/>
          </p:nvPr>
        </p:nvSpPr>
        <p:spPr>
          <a:xfrm>
            <a:off x="4440383" y="0"/>
            <a:ext cx="7751700" cy="68580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66" name="Google Shape;2866;p438"/>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67" name="Google Shape;2867;p438"/>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868" name="Google Shape;2868;p438"/>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sp>
        <p:nvSpPr>
          <p:cNvPr id="2869" name="Google Shape;2869;p438"/>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870"/>
        <p:cNvGrpSpPr/>
        <p:nvPr/>
      </p:nvGrpSpPr>
      <p:grpSpPr>
        <a:xfrm>
          <a:off x="0" y="0"/>
          <a:ext cx="0" cy="0"/>
          <a:chOff x="0" y="0"/>
          <a:chExt cx="0" cy="0"/>
        </a:xfrm>
      </p:grpSpPr>
      <p:sp>
        <p:nvSpPr>
          <p:cNvPr id="2871" name="Google Shape;2871;p43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72" name="Google Shape;2872;p43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873" name="Google Shape;2873;p439"/>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sp>
        <p:nvSpPr>
          <p:cNvPr id="2874" name="Google Shape;2874;p439"/>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75" name="Google Shape;2875;p439"/>
          <p:cNvSpPr txBox="1">
            <a:spLocks noGrp="1"/>
          </p:cNvSpPr>
          <p:nvPr>
            <p:ph type="body" idx="2"/>
          </p:nvPr>
        </p:nvSpPr>
        <p:spPr>
          <a:xfrm>
            <a:off x="6213764" y="0"/>
            <a:ext cx="5978400" cy="68580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76" name="Google Shape;2876;p439"/>
          <p:cNvPicPr preferRelativeResize="0"/>
          <p:nvPr/>
        </p:nvPicPr>
        <p:blipFill rotWithShape="1">
          <a:blip r:embed="rId2">
            <a:alphaModFix/>
          </a:blip>
          <a:srcRect l="15849" t="12385" r="57902" b="60518"/>
          <a:stretch/>
        </p:blipFill>
        <p:spPr>
          <a:xfrm>
            <a:off x="11355165" y="255106"/>
            <a:ext cx="537906" cy="537906"/>
          </a:xfrm>
          <a:prstGeom prst="rect">
            <a:avLst/>
          </a:prstGeom>
          <a:noFill/>
          <a:ln>
            <a:noFill/>
          </a:ln>
        </p:spPr>
      </p:pic>
      <p:sp>
        <p:nvSpPr>
          <p:cNvPr id="2877" name="Google Shape;2877;p43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2878"/>
        <p:cNvGrpSpPr/>
        <p:nvPr/>
      </p:nvGrpSpPr>
      <p:grpSpPr>
        <a:xfrm>
          <a:off x="0" y="0"/>
          <a:ext cx="0" cy="0"/>
          <a:chOff x="0" y="0"/>
          <a:chExt cx="0" cy="0"/>
        </a:xfrm>
      </p:grpSpPr>
      <p:sp>
        <p:nvSpPr>
          <p:cNvPr id="2879" name="Google Shape;2879;p44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80" name="Google Shape;2880;p44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881" name="Google Shape;2881;p440"/>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sp>
        <p:nvSpPr>
          <p:cNvPr id="2882" name="Google Shape;2882;p44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83" name="Google Shape;2883;p440"/>
          <p:cNvSpPr txBox="1">
            <a:spLocks noGrp="1"/>
          </p:cNvSpPr>
          <p:nvPr>
            <p:ph type="body" idx="2"/>
          </p:nvPr>
        </p:nvSpPr>
        <p:spPr>
          <a:xfrm>
            <a:off x="6213764" y="1825624"/>
            <a:ext cx="5978400" cy="43512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84" name="Google Shape;2884;p440"/>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885" name="Google Shape;2885;p44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444"/>
        <p:cNvGrpSpPr/>
        <p:nvPr/>
      </p:nvGrpSpPr>
      <p:grpSpPr>
        <a:xfrm>
          <a:off x="0" y="0"/>
          <a:ext cx="0" cy="0"/>
          <a:chOff x="0" y="0"/>
          <a:chExt cx="0" cy="0"/>
        </a:xfrm>
      </p:grpSpPr>
      <p:sp>
        <p:nvSpPr>
          <p:cNvPr id="445" name="Google Shape;445;p70"/>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7" name="Google Shape;447;p7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8" name="Google Shape;448;p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2886"/>
        <p:cNvGrpSpPr/>
        <p:nvPr/>
      </p:nvGrpSpPr>
      <p:grpSpPr>
        <a:xfrm>
          <a:off x="0" y="0"/>
          <a:ext cx="0" cy="0"/>
          <a:chOff x="0" y="0"/>
          <a:chExt cx="0" cy="0"/>
        </a:xfrm>
      </p:grpSpPr>
      <p:sp>
        <p:nvSpPr>
          <p:cNvPr id="2887" name="Google Shape;2887;p441"/>
          <p:cNvSpPr txBox="1">
            <a:spLocks noGrp="1"/>
          </p:cNvSpPr>
          <p:nvPr>
            <p:ph type="body" idx="1"/>
          </p:nvPr>
        </p:nvSpPr>
        <p:spPr>
          <a:xfrm>
            <a:off x="838199" y="1825625"/>
            <a:ext cx="7007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88" name="Google Shape;2888;p441"/>
          <p:cNvSpPr txBox="1">
            <a:spLocks noGrp="1"/>
          </p:cNvSpPr>
          <p:nvPr>
            <p:ph type="body" idx="2"/>
          </p:nvPr>
        </p:nvSpPr>
        <p:spPr>
          <a:xfrm>
            <a:off x="8167253" y="0"/>
            <a:ext cx="4024800" cy="68580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1067"/>
              </a:spcBef>
              <a:spcAft>
                <a:spcPts val="0"/>
              </a:spcAft>
              <a:buClr>
                <a:schemeClr val="accent1"/>
              </a:buClr>
              <a:buSzPts val="1400"/>
              <a:buFont typeface="Arial"/>
              <a:buNone/>
              <a:defRPr sz="1867" b="1">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889" name="Google Shape;2889;p44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90" name="Google Shape;2890;p44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891" name="Google Shape;2891;p441"/>
          <p:cNvPicPr preferRelativeResize="0"/>
          <p:nvPr/>
        </p:nvPicPr>
        <p:blipFill rotWithShape="1">
          <a:blip r:embed="rId2">
            <a:alphaModFix/>
          </a:blip>
          <a:srcRect l="15849" t="12385" r="57902" b="60518"/>
          <a:stretch/>
        </p:blipFill>
        <p:spPr>
          <a:xfrm>
            <a:off x="11342946" y="251932"/>
            <a:ext cx="537906" cy="537906"/>
          </a:xfrm>
          <a:prstGeom prst="rect">
            <a:avLst/>
          </a:prstGeom>
          <a:noFill/>
          <a:ln>
            <a:noFill/>
          </a:ln>
        </p:spPr>
      </p:pic>
      <p:pic>
        <p:nvPicPr>
          <p:cNvPr id="2892" name="Google Shape;2892;p441"/>
          <p:cNvPicPr preferRelativeResize="0"/>
          <p:nvPr/>
        </p:nvPicPr>
        <p:blipFill rotWithShape="1">
          <a:blip r:embed="rId2">
            <a:alphaModFix/>
          </a:blip>
          <a:srcRect l="15849" t="12385" r="57902" b="60518"/>
          <a:stretch/>
        </p:blipFill>
        <p:spPr>
          <a:xfrm>
            <a:off x="11355165" y="255106"/>
            <a:ext cx="537906" cy="537906"/>
          </a:xfrm>
          <a:prstGeom prst="rect">
            <a:avLst/>
          </a:prstGeom>
          <a:noFill/>
          <a:ln>
            <a:noFill/>
          </a:ln>
        </p:spPr>
      </p:pic>
      <p:sp>
        <p:nvSpPr>
          <p:cNvPr id="2893" name="Google Shape;2893;p44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94"/>
        <p:cNvGrpSpPr/>
        <p:nvPr/>
      </p:nvGrpSpPr>
      <p:grpSpPr>
        <a:xfrm>
          <a:off x="0" y="0"/>
          <a:ext cx="0" cy="0"/>
          <a:chOff x="0" y="0"/>
          <a:chExt cx="0" cy="0"/>
        </a:xfrm>
      </p:grpSpPr>
      <p:sp>
        <p:nvSpPr>
          <p:cNvPr id="2895" name="Google Shape;2895;p442"/>
          <p:cNvSpPr txBox="1">
            <a:spLocks noGrp="1"/>
          </p:cNvSpPr>
          <p:nvPr>
            <p:ph type="body" idx="1"/>
          </p:nvPr>
        </p:nvSpPr>
        <p:spPr>
          <a:xfrm>
            <a:off x="838200" y="1825625"/>
            <a:ext cx="51225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solidFill>
                  <a:schemeClr val="dk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896" name="Google Shape;2896;p442"/>
          <p:cNvPicPr preferRelativeResize="0"/>
          <p:nvPr/>
        </p:nvPicPr>
        <p:blipFill rotWithShape="1">
          <a:blip r:embed="rId2">
            <a:alphaModFix/>
          </a:blip>
          <a:srcRect/>
          <a:stretch/>
        </p:blipFill>
        <p:spPr>
          <a:xfrm>
            <a:off x="7206764" y="1227931"/>
            <a:ext cx="3979089" cy="5242719"/>
          </a:xfrm>
          <a:prstGeom prst="rect">
            <a:avLst/>
          </a:prstGeom>
          <a:noFill/>
          <a:ln>
            <a:noFill/>
          </a:ln>
        </p:spPr>
      </p:pic>
      <p:sp>
        <p:nvSpPr>
          <p:cNvPr id="2897" name="Google Shape;2897;p442"/>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2898" name="Google Shape;2898;p442"/>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899" name="Google Shape;2899;p442"/>
          <p:cNvSpPr txBox="1">
            <a:spLocks noGrp="1"/>
          </p:cNvSpPr>
          <p:nvPr>
            <p:ph type="body" idx="2"/>
          </p:nvPr>
        </p:nvSpPr>
        <p:spPr>
          <a:xfrm>
            <a:off x="7719237" y="2769875"/>
            <a:ext cx="2933700" cy="173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dk1"/>
              </a:buClr>
              <a:buSzPts val="1100"/>
              <a:buNone/>
              <a:defRPr sz="14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pic>
        <p:nvPicPr>
          <p:cNvPr id="2900" name="Google Shape;2900;p442"/>
          <p:cNvPicPr preferRelativeResize="0"/>
          <p:nvPr/>
        </p:nvPicPr>
        <p:blipFill rotWithShape="1">
          <a:blip r:embed="rId3">
            <a:alphaModFix/>
          </a:blip>
          <a:srcRect/>
          <a:stretch/>
        </p:blipFill>
        <p:spPr>
          <a:xfrm>
            <a:off x="11415010" y="254000"/>
            <a:ext cx="449967" cy="528347"/>
          </a:xfrm>
          <a:prstGeom prst="rect">
            <a:avLst/>
          </a:prstGeom>
          <a:noFill/>
          <a:ln>
            <a:noFill/>
          </a:ln>
        </p:spPr>
      </p:pic>
      <p:sp>
        <p:nvSpPr>
          <p:cNvPr id="2901" name="Google Shape;2901;p442"/>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902"/>
        <p:cNvGrpSpPr/>
        <p:nvPr/>
      </p:nvGrpSpPr>
      <p:grpSpPr>
        <a:xfrm>
          <a:off x="0" y="0"/>
          <a:ext cx="0" cy="0"/>
          <a:chOff x="0" y="0"/>
          <a:chExt cx="0" cy="0"/>
        </a:xfrm>
      </p:grpSpPr>
      <p:sp>
        <p:nvSpPr>
          <p:cNvPr id="2903" name="Google Shape;2903;p44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904" name="Google Shape;2904;p443"/>
          <p:cNvSpPr txBox="1">
            <a:spLocks noGrp="1"/>
          </p:cNvSpPr>
          <p:nvPr>
            <p:ph type="body" idx="1"/>
          </p:nvPr>
        </p:nvSpPr>
        <p:spPr>
          <a:xfrm>
            <a:off x="459988" y="561955"/>
            <a:ext cx="9978300" cy="1824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accent1"/>
              </a:buClr>
              <a:buSzPts val="3800"/>
              <a:buNone/>
              <a:defRPr sz="5067" b="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2905" name="Google Shape;2905;p443"/>
          <p:cNvSpPr txBox="1">
            <a:spLocks noGrp="1"/>
          </p:cNvSpPr>
          <p:nvPr>
            <p:ph type="body" idx="2"/>
          </p:nvPr>
        </p:nvSpPr>
        <p:spPr>
          <a:xfrm>
            <a:off x="8714472" y="4572997"/>
            <a:ext cx="3023100" cy="8412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1067"/>
              </a:spcBef>
              <a:spcAft>
                <a:spcPts val="0"/>
              </a:spcAft>
              <a:buClr>
                <a:schemeClr val="accent1"/>
              </a:buClr>
              <a:buSzPts val="2000"/>
              <a:buNone/>
              <a:defRPr sz="2667" b="1">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cxnSp>
        <p:nvCxnSpPr>
          <p:cNvPr id="2906" name="Google Shape;2906;p443"/>
          <p:cNvCxnSpPr/>
          <p:nvPr/>
        </p:nvCxnSpPr>
        <p:spPr>
          <a:xfrm>
            <a:off x="9730689" y="5414101"/>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907" name="Google Shape;2907;p443"/>
          <p:cNvSpPr txBox="1">
            <a:spLocks noGrp="1"/>
          </p:cNvSpPr>
          <p:nvPr>
            <p:ph type="body" idx="3"/>
          </p:nvPr>
        </p:nvSpPr>
        <p:spPr>
          <a:xfrm>
            <a:off x="8714472" y="5574995"/>
            <a:ext cx="3023100" cy="8412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1067"/>
              </a:spcBef>
              <a:spcAft>
                <a:spcPts val="0"/>
              </a:spcAft>
              <a:buClr>
                <a:schemeClr val="accent1"/>
              </a:buClr>
              <a:buSzPts val="1100"/>
              <a:buNone/>
              <a:defRPr sz="1467" b="0">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2908"/>
        <p:cNvGrpSpPr/>
        <p:nvPr/>
      </p:nvGrpSpPr>
      <p:grpSpPr>
        <a:xfrm>
          <a:off x="0" y="0"/>
          <a:ext cx="0" cy="0"/>
          <a:chOff x="0" y="0"/>
          <a:chExt cx="0" cy="0"/>
        </a:xfrm>
      </p:grpSpPr>
      <p:sp>
        <p:nvSpPr>
          <p:cNvPr id="2909" name="Google Shape;2909;p444"/>
          <p:cNvSpPr>
            <a:spLocks noGrp="1"/>
          </p:cNvSpPr>
          <p:nvPr>
            <p:ph type="pic" idx="2"/>
          </p:nvPr>
        </p:nvSpPr>
        <p:spPr>
          <a:xfrm>
            <a:off x="5804521" y="1635125"/>
            <a:ext cx="5547600" cy="4343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lt1"/>
              </a:buClr>
              <a:buSzPts val="2100"/>
              <a:buFont typeface="Arial"/>
              <a:buChar char="•"/>
              <a:defRPr sz="2800" b="0" i="0" u="none" strike="noStrike" cap="none">
                <a:solidFill>
                  <a:schemeClr val="lt1"/>
                </a:solidFill>
                <a:latin typeface="Arial"/>
                <a:ea typeface="Arial"/>
                <a:cs typeface="Arial"/>
                <a:sym typeface="Arial"/>
              </a:defRPr>
            </a:lvl1pPr>
            <a:lvl2pPr marR="0" lvl="1"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Arial"/>
                <a:ea typeface="Arial"/>
                <a:cs typeface="Arial"/>
                <a:sym typeface="Arial"/>
              </a:defRPr>
            </a:lvl2pPr>
            <a:lvl3pPr marR="0" lvl="2" algn="l" rtl="0">
              <a:lnSpc>
                <a:spcPct val="90000"/>
              </a:lnSpc>
              <a:spcBef>
                <a:spcPts val="533"/>
              </a:spcBef>
              <a:spcAft>
                <a:spcPts val="0"/>
              </a:spcAft>
              <a:buClr>
                <a:schemeClr val="lt1"/>
              </a:buClr>
              <a:buSzPts val="1500"/>
              <a:buFont typeface="Arial"/>
              <a:buChar char="•"/>
              <a:defRPr sz="2000" b="0" i="0" u="none" strike="noStrike" cap="none">
                <a:solidFill>
                  <a:schemeClr val="lt1"/>
                </a:solidFill>
                <a:latin typeface="Arial"/>
                <a:ea typeface="Arial"/>
                <a:cs typeface="Arial"/>
                <a:sym typeface="Arial"/>
              </a:defRPr>
            </a:lvl3pPr>
            <a:lvl4pPr marR="0" lvl="3"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4pPr>
            <a:lvl5pPr marR="0" lvl="4"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5pPr>
            <a:lvl6pPr marR="0" lvl="5"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6pPr>
            <a:lvl7pPr marR="0" lvl="6"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7pPr>
            <a:lvl8pPr marR="0" lvl="7"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8pPr>
            <a:lvl9pPr marR="0" lvl="8" algn="l" rtl="0">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9pPr>
          </a:lstStyle>
          <a:p>
            <a:endParaRPr/>
          </a:p>
        </p:txBody>
      </p:sp>
      <p:sp>
        <p:nvSpPr>
          <p:cNvPr id="2910" name="Google Shape;2910;p444"/>
          <p:cNvSpPr txBox="1">
            <a:spLocks noGrp="1"/>
          </p:cNvSpPr>
          <p:nvPr>
            <p:ph type="body" idx="1"/>
          </p:nvPr>
        </p:nvSpPr>
        <p:spPr>
          <a:xfrm>
            <a:off x="828239" y="1635125"/>
            <a:ext cx="4596900" cy="3002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067"/>
              </a:spcBef>
              <a:spcAft>
                <a:spcPts val="0"/>
              </a:spcAft>
              <a:buClr>
                <a:schemeClr val="lt1"/>
              </a:buClr>
              <a:buSzPts val="3000"/>
              <a:buNone/>
              <a:defRPr sz="4000" b="1"/>
            </a:lvl1pPr>
            <a:lvl2pPr marL="914400" lvl="1" indent="-228600" algn="l" rtl="0">
              <a:lnSpc>
                <a:spcPct val="90000"/>
              </a:lnSpc>
              <a:spcBef>
                <a:spcPts val="533"/>
              </a:spcBef>
              <a:spcAft>
                <a:spcPts val="0"/>
              </a:spcAft>
              <a:buClr>
                <a:schemeClr val="lt1"/>
              </a:buClr>
              <a:buSzPts val="3000"/>
              <a:buNone/>
              <a:defRPr sz="4000" b="1"/>
            </a:lvl2pPr>
            <a:lvl3pPr marL="1371600" lvl="2" indent="-228600" algn="l" rtl="0">
              <a:lnSpc>
                <a:spcPct val="90000"/>
              </a:lnSpc>
              <a:spcBef>
                <a:spcPts val="533"/>
              </a:spcBef>
              <a:spcAft>
                <a:spcPts val="0"/>
              </a:spcAft>
              <a:buClr>
                <a:schemeClr val="lt1"/>
              </a:buClr>
              <a:buSzPts val="3000"/>
              <a:buNone/>
              <a:defRPr sz="4000" b="1"/>
            </a:lvl3pPr>
            <a:lvl4pPr marL="1828800" lvl="3" indent="-228600" algn="l" rtl="0">
              <a:lnSpc>
                <a:spcPct val="90000"/>
              </a:lnSpc>
              <a:spcBef>
                <a:spcPts val="533"/>
              </a:spcBef>
              <a:spcAft>
                <a:spcPts val="0"/>
              </a:spcAft>
              <a:buClr>
                <a:schemeClr val="lt1"/>
              </a:buClr>
              <a:buSzPts val="3000"/>
              <a:buNone/>
              <a:defRPr sz="4000" b="1"/>
            </a:lvl4pPr>
            <a:lvl5pPr marL="2286000" lvl="4" indent="-228600" algn="l" rtl="0">
              <a:lnSpc>
                <a:spcPct val="90000"/>
              </a:lnSpc>
              <a:spcBef>
                <a:spcPts val="533"/>
              </a:spcBef>
              <a:spcAft>
                <a:spcPts val="0"/>
              </a:spcAft>
              <a:buClr>
                <a:schemeClr val="lt1"/>
              </a:buClr>
              <a:buSzPts val="3000"/>
              <a:buNone/>
              <a:defRPr sz="4000" b="1"/>
            </a:lvl5pPr>
            <a:lvl6pPr marL="2743200" lvl="5" indent="-317500" algn="l" rtl="0">
              <a:lnSpc>
                <a:spcPct val="90000"/>
              </a:lnSpc>
              <a:spcBef>
                <a:spcPts val="533"/>
              </a:spcBef>
              <a:spcAft>
                <a:spcPts val="0"/>
              </a:spcAft>
              <a:buClr>
                <a:schemeClr val="lt1"/>
              </a:buClr>
              <a:buSzPts val="1400"/>
              <a:buChar char="•"/>
              <a:defRPr/>
            </a:lvl6pPr>
            <a:lvl7pPr marL="3200400" lvl="6" indent="-317500" algn="l" rtl="0">
              <a:lnSpc>
                <a:spcPct val="90000"/>
              </a:lnSpc>
              <a:spcBef>
                <a:spcPts val="533"/>
              </a:spcBef>
              <a:spcAft>
                <a:spcPts val="0"/>
              </a:spcAft>
              <a:buClr>
                <a:schemeClr val="lt1"/>
              </a:buClr>
              <a:buSzPts val="1400"/>
              <a:buChar char="•"/>
              <a:defRPr/>
            </a:lvl7pPr>
            <a:lvl8pPr marL="3657600" lvl="7" indent="-317500" algn="l" rtl="0">
              <a:lnSpc>
                <a:spcPct val="90000"/>
              </a:lnSpc>
              <a:spcBef>
                <a:spcPts val="533"/>
              </a:spcBef>
              <a:spcAft>
                <a:spcPts val="0"/>
              </a:spcAft>
              <a:buClr>
                <a:schemeClr val="lt1"/>
              </a:buClr>
              <a:buSzPts val="1400"/>
              <a:buChar char="•"/>
              <a:defRPr/>
            </a:lvl8pPr>
            <a:lvl9pPr marL="4114800" lvl="8" indent="-317500" algn="l" rtl="0">
              <a:lnSpc>
                <a:spcPct val="90000"/>
              </a:lnSpc>
              <a:spcBef>
                <a:spcPts val="533"/>
              </a:spcBef>
              <a:spcAft>
                <a:spcPts val="0"/>
              </a:spcAft>
              <a:buClr>
                <a:schemeClr val="lt1"/>
              </a:buClr>
              <a:buSzPts val="1400"/>
              <a:buChar char="•"/>
              <a:defRPr/>
            </a:lvl9pPr>
          </a:lstStyle>
          <a:p>
            <a:endParaRPr/>
          </a:p>
        </p:txBody>
      </p:sp>
      <p:pic>
        <p:nvPicPr>
          <p:cNvPr id="2911" name="Google Shape;2911;p444"/>
          <p:cNvPicPr preferRelativeResize="0"/>
          <p:nvPr/>
        </p:nvPicPr>
        <p:blipFill rotWithShape="1">
          <a:blip r:embed="rId2">
            <a:alphaModFix/>
          </a:blip>
          <a:srcRect/>
          <a:stretch/>
        </p:blipFill>
        <p:spPr>
          <a:xfrm>
            <a:off x="9334966" y="202180"/>
            <a:ext cx="2476966" cy="939457"/>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2912"/>
        <p:cNvGrpSpPr/>
        <p:nvPr/>
      </p:nvGrpSpPr>
      <p:grpSpPr>
        <a:xfrm>
          <a:off x="0" y="0"/>
          <a:ext cx="0" cy="0"/>
          <a:chOff x="0" y="0"/>
          <a:chExt cx="0" cy="0"/>
        </a:xfrm>
      </p:grpSpPr>
      <p:sp>
        <p:nvSpPr>
          <p:cNvPr id="2913" name="Google Shape;2913;p4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914" name="Google Shape;2914;p445"/>
          <p:cNvSpPr txBox="1">
            <a:spLocks noGrp="1"/>
          </p:cNvSpPr>
          <p:nvPr>
            <p:ph type="title"/>
          </p:nvPr>
        </p:nvSpPr>
        <p:spPr>
          <a:xfrm>
            <a:off x="822000" y="25920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4800" b="1">
                <a:solidFill>
                  <a:srgbClr val="FFFFF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2915" name="Google Shape;2915;p445"/>
          <p:cNvCxnSpPr/>
          <p:nvPr/>
        </p:nvCxnSpPr>
        <p:spPr>
          <a:xfrm>
            <a:off x="963900" y="3587133"/>
            <a:ext cx="2440500" cy="0"/>
          </a:xfrm>
          <a:prstGeom prst="straightConnector1">
            <a:avLst/>
          </a:prstGeom>
          <a:noFill/>
          <a:ln w="76200" cap="flat" cmpd="sng">
            <a:solidFill>
              <a:srgbClr val="FFFFFF"/>
            </a:solidFill>
            <a:prstDash val="solid"/>
            <a:round/>
            <a:headEnd type="none" w="sm" len="sm"/>
            <a:tailEnd type="none" w="sm" len="sm"/>
          </a:ln>
        </p:spPr>
      </p:cxnSp>
      <p:pic>
        <p:nvPicPr>
          <p:cNvPr id="2916" name="Google Shape;2916;p44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2917" name="Google Shape;2917;p445"/>
          <p:cNvSpPr txBox="1">
            <a:spLocks noGrp="1"/>
          </p:cNvSpPr>
          <p:nvPr>
            <p:ph type="subTitle" idx="1"/>
          </p:nvPr>
        </p:nvSpPr>
        <p:spPr>
          <a:xfrm>
            <a:off x="963900" y="3818600"/>
            <a:ext cx="4958700" cy="3766500"/>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400"/>
              <a:buNone/>
              <a:defRPr>
                <a:solidFill>
                  <a:schemeClr val="lt1"/>
                </a:solidFill>
              </a:defRPr>
            </a:lvl1pPr>
            <a:lvl2pPr lvl="1" algn="l" rtl="0">
              <a:lnSpc>
                <a:spcPct val="115000"/>
              </a:lnSpc>
              <a:spcBef>
                <a:spcPts val="2100"/>
              </a:spcBef>
              <a:spcAft>
                <a:spcPts val="0"/>
              </a:spcAft>
              <a:buSzPts val="1900"/>
              <a:buNone/>
              <a:defRPr>
                <a:solidFill>
                  <a:schemeClr val="lt1"/>
                </a:solidFill>
              </a:defRPr>
            </a:lvl2pPr>
            <a:lvl3pPr lvl="2" algn="l" rtl="0">
              <a:lnSpc>
                <a:spcPct val="115000"/>
              </a:lnSpc>
              <a:spcBef>
                <a:spcPts val="2100"/>
              </a:spcBef>
              <a:spcAft>
                <a:spcPts val="0"/>
              </a:spcAft>
              <a:buSzPts val="1900"/>
              <a:buNone/>
              <a:defRPr>
                <a:solidFill>
                  <a:schemeClr val="lt1"/>
                </a:solidFill>
              </a:defRPr>
            </a:lvl3pPr>
            <a:lvl4pPr lvl="3" algn="l" rtl="0">
              <a:lnSpc>
                <a:spcPct val="115000"/>
              </a:lnSpc>
              <a:spcBef>
                <a:spcPts val="2100"/>
              </a:spcBef>
              <a:spcAft>
                <a:spcPts val="0"/>
              </a:spcAft>
              <a:buSzPts val="1900"/>
              <a:buNone/>
              <a:defRPr>
                <a:solidFill>
                  <a:schemeClr val="lt1"/>
                </a:solidFill>
              </a:defRPr>
            </a:lvl4pPr>
            <a:lvl5pPr lvl="4" algn="l" rtl="0">
              <a:lnSpc>
                <a:spcPct val="115000"/>
              </a:lnSpc>
              <a:spcBef>
                <a:spcPts val="2100"/>
              </a:spcBef>
              <a:spcAft>
                <a:spcPts val="0"/>
              </a:spcAft>
              <a:buSzPts val="1900"/>
              <a:buNone/>
              <a:defRPr>
                <a:solidFill>
                  <a:schemeClr val="lt1"/>
                </a:solidFill>
              </a:defRPr>
            </a:lvl5pPr>
            <a:lvl6pPr lvl="5" algn="l" rtl="0">
              <a:lnSpc>
                <a:spcPct val="115000"/>
              </a:lnSpc>
              <a:spcBef>
                <a:spcPts val="2100"/>
              </a:spcBef>
              <a:spcAft>
                <a:spcPts val="0"/>
              </a:spcAft>
              <a:buSzPts val="1900"/>
              <a:buNone/>
              <a:defRPr>
                <a:solidFill>
                  <a:schemeClr val="lt1"/>
                </a:solidFill>
              </a:defRPr>
            </a:lvl6pPr>
            <a:lvl7pPr lvl="6" algn="l" rtl="0">
              <a:lnSpc>
                <a:spcPct val="115000"/>
              </a:lnSpc>
              <a:spcBef>
                <a:spcPts val="2100"/>
              </a:spcBef>
              <a:spcAft>
                <a:spcPts val="0"/>
              </a:spcAft>
              <a:buSzPts val="1900"/>
              <a:buNone/>
              <a:defRPr>
                <a:solidFill>
                  <a:schemeClr val="lt1"/>
                </a:solidFill>
              </a:defRPr>
            </a:lvl7pPr>
            <a:lvl8pPr lvl="7" algn="l" rtl="0">
              <a:lnSpc>
                <a:spcPct val="115000"/>
              </a:lnSpc>
              <a:spcBef>
                <a:spcPts val="2100"/>
              </a:spcBef>
              <a:spcAft>
                <a:spcPts val="0"/>
              </a:spcAft>
              <a:buSzPts val="1900"/>
              <a:buNone/>
              <a:defRPr>
                <a:solidFill>
                  <a:schemeClr val="lt1"/>
                </a:solidFill>
              </a:defRPr>
            </a:lvl8pPr>
            <a:lvl9pPr lvl="8" algn="l" rtl="0">
              <a:lnSpc>
                <a:spcPct val="115000"/>
              </a:lnSpc>
              <a:spcBef>
                <a:spcPts val="2100"/>
              </a:spcBef>
              <a:spcAft>
                <a:spcPts val="2100"/>
              </a:spcAft>
              <a:buSzPts val="1900"/>
              <a:buNone/>
              <a:defRPr>
                <a:solidFill>
                  <a:schemeClr val="lt1"/>
                </a:solidFill>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2918"/>
        <p:cNvGrpSpPr/>
        <p:nvPr/>
      </p:nvGrpSpPr>
      <p:grpSpPr>
        <a:xfrm>
          <a:off x="0" y="0"/>
          <a:ext cx="0" cy="0"/>
          <a:chOff x="0" y="0"/>
          <a:chExt cx="0" cy="0"/>
        </a:xfrm>
      </p:grpSpPr>
      <p:sp>
        <p:nvSpPr>
          <p:cNvPr id="2919" name="Google Shape;2919;p446"/>
          <p:cNvSpPr txBox="1">
            <a:spLocks noGrp="1"/>
          </p:cNvSpPr>
          <p:nvPr>
            <p:ph type="title"/>
          </p:nvPr>
        </p:nvSpPr>
        <p:spPr>
          <a:xfrm>
            <a:off x="415600" y="593367"/>
            <a:ext cx="11360700" cy="763500"/>
          </a:xfrm>
          <a:prstGeom prst="rect">
            <a:avLst/>
          </a:prstGeom>
        </p:spPr>
        <p:txBody>
          <a:bodyPr spcFirstLastPara="1" wrap="square" lIns="68575" tIns="34275" rIns="68575" bIns="34275"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920" name="Google Shape;2920;p44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2921" name="Google Shape;2921;p44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2922" name="Google Shape;2922;p446"/>
          <p:cNvSpPr txBox="1">
            <a:spLocks noGrp="1"/>
          </p:cNvSpPr>
          <p:nvPr>
            <p:ph type="body" idx="1"/>
          </p:nvPr>
        </p:nvSpPr>
        <p:spPr>
          <a:xfrm>
            <a:off x="415600" y="1536633"/>
            <a:ext cx="11360700" cy="45552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928"/>
        <p:cNvGrpSpPr/>
        <p:nvPr/>
      </p:nvGrpSpPr>
      <p:grpSpPr>
        <a:xfrm>
          <a:off x="0" y="0"/>
          <a:ext cx="0" cy="0"/>
          <a:chOff x="0" y="0"/>
          <a:chExt cx="0" cy="0"/>
        </a:xfrm>
      </p:grpSpPr>
      <p:pic>
        <p:nvPicPr>
          <p:cNvPr id="2929" name="Google Shape;2929;p44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30" name="Google Shape;2930;p44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31" name="Google Shape;2931;p44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32" name="Google Shape;2932;p44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933"/>
        <p:cNvGrpSpPr/>
        <p:nvPr/>
      </p:nvGrpSpPr>
      <p:grpSpPr>
        <a:xfrm>
          <a:off x="0" y="0"/>
          <a:ext cx="0" cy="0"/>
          <a:chOff x="0" y="0"/>
          <a:chExt cx="0" cy="0"/>
        </a:xfrm>
      </p:grpSpPr>
      <p:sp>
        <p:nvSpPr>
          <p:cNvPr id="2934" name="Google Shape;2934;p450"/>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935" name="Google Shape;2935;p45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36" name="Google Shape;2936;p45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937" name="Google Shape;2937;p45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938" name="Google Shape;2938;p45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939"/>
        <p:cNvGrpSpPr/>
        <p:nvPr/>
      </p:nvGrpSpPr>
      <p:grpSpPr>
        <a:xfrm>
          <a:off x="0" y="0"/>
          <a:ext cx="0" cy="0"/>
          <a:chOff x="0" y="0"/>
          <a:chExt cx="0" cy="0"/>
        </a:xfrm>
      </p:grpSpPr>
      <p:pic>
        <p:nvPicPr>
          <p:cNvPr id="2940" name="Google Shape;2940;p451"/>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941" name="Google Shape;2941;p451"/>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42" name="Google Shape;2942;p45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3" name="Google Shape;2943;p45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4" name="Google Shape;2944;p4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945"/>
        <p:cNvGrpSpPr/>
        <p:nvPr/>
      </p:nvGrpSpPr>
      <p:grpSpPr>
        <a:xfrm>
          <a:off x="0" y="0"/>
          <a:ext cx="0" cy="0"/>
          <a:chOff x="0" y="0"/>
          <a:chExt cx="0" cy="0"/>
        </a:xfrm>
      </p:grpSpPr>
      <p:pic>
        <p:nvPicPr>
          <p:cNvPr id="2946" name="Google Shape;2946;p452"/>
          <p:cNvPicPr preferRelativeResize="0"/>
          <p:nvPr/>
        </p:nvPicPr>
        <p:blipFill rotWithShape="1">
          <a:blip r:embed="rId2">
            <a:alphaModFix/>
          </a:blip>
          <a:srcRect/>
          <a:stretch/>
        </p:blipFill>
        <p:spPr>
          <a:xfrm>
            <a:off x="6387841" y="3377385"/>
            <a:ext cx="5738740" cy="3480615"/>
          </a:xfrm>
          <a:prstGeom prst="rect">
            <a:avLst/>
          </a:prstGeom>
          <a:noFill/>
          <a:ln>
            <a:noFill/>
          </a:ln>
        </p:spPr>
      </p:pic>
      <p:pic>
        <p:nvPicPr>
          <p:cNvPr id="2947" name="Google Shape;2947;p452"/>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2948" name="Google Shape;2948;p452"/>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49" name="Google Shape;2949;p4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0" name="Google Shape;2950;p4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51" name="Google Shape;2951;p4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449"/>
        <p:cNvGrpSpPr/>
        <p:nvPr/>
      </p:nvGrpSpPr>
      <p:grpSpPr>
        <a:xfrm>
          <a:off x="0" y="0"/>
          <a:ext cx="0" cy="0"/>
          <a:chOff x="0" y="0"/>
          <a:chExt cx="0" cy="0"/>
        </a:xfrm>
      </p:grpSpPr>
      <p:sp>
        <p:nvSpPr>
          <p:cNvPr id="450" name="Google Shape;450;p7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52" name="Google Shape;452;p7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53" name="Google Shape;453;p7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2956"/>
        <p:cNvGrpSpPr/>
        <p:nvPr/>
      </p:nvGrpSpPr>
      <p:grpSpPr>
        <a:xfrm>
          <a:off x="0" y="0"/>
          <a:ext cx="0" cy="0"/>
          <a:chOff x="0" y="0"/>
          <a:chExt cx="0" cy="0"/>
        </a:xfrm>
      </p:grpSpPr>
      <p:sp>
        <p:nvSpPr>
          <p:cNvPr id="2957" name="Google Shape;2957;p45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2958" name="Google Shape;2958;p454"/>
          <p:cNvPicPr preferRelativeResize="0"/>
          <p:nvPr/>
        </p:nvPicPr>
        <p:blipFill rotWithShape="1">
          <a:blip r:embed="rId2">
            <a:alphaModFix/>
          </a:blip>
          <a:srcRect/>
          <a:stretch/>
        </p:blipFill>
        <p:spPr>
          <a:xfrm>
            <a:off x="11329401" y="183133"/>
            <a:ext cx="673231" cy="763600"/>
          </a:xfrm>
          <a:prstGeom prst="rect">
            <a:avLst/>
          </a:prstGeom>
          <a:noFill/>
          <a:ln>
            <a:noFill/>
          </a:ln>
        </p:spPr>
      </p:pic>
      <p:cxnSp>
        <p:nvCxnSpPr>
          <p:cNvPr id="2959" name="Google Shape;2959;p454"/>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960" name="Google Shape;2960;p45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61"/>
        <p:cNvGrpSpPr/>
        <p:nvPr/>
      </p:nvGrpSpPr>
      <p:grpSpPr>
        <a:xfrm>
          <a:off x="0" y="0"/>
          <a:ext cx="0" cy="0"/>
          <a:chOff x="0" y="0"/>
          <a:chExt cx="0" cy="0"/>
        </a:xfrm>
      </p:grpSpPr>
      <p:pic>
        <p:nvPicPr>
          <p:cNvPr id="2962" name="Google Shape;2962;p455"/>
          <p:cNvPicPr preferRelativeResize="0"/>
          <p:nvPr/>
        </p:nvPicPr>
        <p:blipFill rotWithShape="1">
          <a:blip r:embed="rId2">
            <a:alphaModFix/>
          </a:blip>
          <a:srcRect/>
          <a:stretch/>
        </p:blipFill>
        <p:spPr>
          <a:xfrm>
            <a:off x="6416046" y="3384964"/>
            <a:ext cx="5738740" cy="3480615"/>
          </a:xfrm>
          <a:prstGeom prst="rect">
            <a:avLst/>
          </a:prstGeom>
          <a:noFill/>
          <a:ln>
            <a:noFill/>
          </a:ln>
        </p:spPr>
      </p:pic>
      <p:cxnSp>
        <p:nvCxnSpPr>
          <p:cNvPr id="2963" name="Google Shape;2963;p45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64" name="Google Shape;2964;p4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965" name="Google Shape;2965;p45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966" name="Google Shape;2966;p4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67" name="Google Shape;2967;p4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8"/>
        <p:cNvGrpSpPr/>
        <p:nvPr/>
      </p:nvGrpSpPr>
      <p:grpSpPr>
        <a:xfrm>
          <a:off x="0" y="0"/>
          <a:ext cx="0" cy="0"/>
          <a:chOff x="0" y="0"/>
          <a:chExt cx="0" cy="0"/>
        </a:xfrm>
      </p:grpSpPr>
      <p:sp>
        <p:nvSpPr>
          <p:cNvPr id="2969" name="Google Shape;2969;p456"/>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70" name="Google Shape;2970;p456"/>
          <p:cNvSpPr txBox="1">
            <a:spLocks noGrp="1"/>
          </p:cNvSpPr>
          <p:nvPr>
            <p:ph type="ftr" idx="11"/>
          </p:nvPr>
        </p:nvSpPr>
        <p:spPr>
          <a:xfrm>
            <a:off x="4233333" y="6350000"/>
            <a:ext cx="3386700" cy="254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1" name="Google Shape;2971;p456"/>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72"/>
        <p:cNvGrpSpPr/>
        <p:nvPr/>
      </p:nvGrpSpPr>
      <p:grpSpPr>
        <a:xfrm>
          <a:off x="0" y="0"/>
          <a:ext cx="0" cy="0"/>
          <a:chOff x="0" y="0"/>
          <a:chExt cx="0" cy="0"/>
        </a:xfrm>
      </p:grpSpPr>
      <p:pic>
        <p:nvPicPr>
          <p:cNvPr id="2973" name="Google Shape;2973;p457"/>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974" name="Google Shape;2974;p45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75" name="Google Shape;2975;p45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6" name="Google Shape;2976;p45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7" name="Google Shape;2977;p457"/>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8" name="Google Shape;2978;p45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979"/>
        <p:cNvGrpSpPr/>
        <p:nvPr/>
      </p:nvGrpSpPr>
      <p:grpSpPr>
        <a:xfrm>
          <a:off x="0" y="0"/>
          <a:ext cx="0" cy="0"/>
          <a:chOff x="0" y="0"/>
          <a:chExt cx="0" cy="0"/>
        </a:xfrm>
      </p:grpSpPr>
      <p:sp>
        <p:nvSpPr>
          <p:cNvPr id="2980" name="Google Shape;2980;p458"/>
          <p:cNvSpPr/>
          <p:nvPr/>
        </p:nvSpPr>
        <p:spPr>
          <a:xfrm>
            <a:off x="110693" y="98481"/>
            <a:ext cx="11973900" cy="6650700"/>
          </a:xfrm>
          <a:prstGeom prst="rect">
            <a:avLst/>
          </a:prstGeom>
          <a:noFill/>
          <a:ln w="228600" cap="flat" cmpd="sng">
            <a:solidFill>
              <a:srgbClr val="D7DF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981" name="Google Shape;2981;p458"/>
          <p:cNvPicPr preferRelativeResize="0"/>
          <p:nvPr/>
        </p:nvPicPr>
        <p:blipFill rotWithShape="1">
          <a:blip r:embed="rId2">
            <a:alphaModFix/>
          </a:blip>
          <a:srcRect/>
          <a:stretch/>
        </p:blipFill>
        <p:spPr>
          <a:xfrm>
            <a:off x="11230221" y="395877"/>
            <a:ext cx="518491" cy="496332"/>
          </a:xfrm>
          <a:prstGeom prst="rect">
            <a:avLst/>
          </a:prstGeom>
          <a:noFill/>
          <a:ln>
            <a:noFill/>
          </a:ln>
        </p:spPr>
      </p:pic>
      <p:sp>
        <p:nvSpPr>
          <p:cNvPr id="2982" name="Google Shape;2982;p458"/>
          <p:cNvSpPr/>
          <p:nvPr/>
        </p:nvSpPr>
        <p:spPr>
          <a:xfrm>
            <a:off x="10348177" y="6328723"/>
            <a:ext cx="1271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50" b="0" i="0">
                <a:solidFill>
                  <a:srgbClr val="7F7F7F"/>
                </a:solidFill>
                <a:latin typeface="Arial"/>
                <a:ea typeface="Arial"/>
                <a:cs typeface="Arial"/>
                <a:sym typeface="Arial"/>
              </a:rPr>
              <a:t>© Behavioural Insights ltd</a:t>
            </a:r>
            <a:endParaRPr/>
          </a:p>
        </p:txBody>
      </p:sp>
      <p:sp>
        <p:nvSpPr>
          <p:cNvPr id="2983" name="Google Shape;2983;p458"/>
          <p:cNvSpPr/>
          <p:nvPr/>
        </p:nvSpPr>
        <p:spPr>
          <a:xfrm>
            <a:off x="235963" y="6328723"/>
            <a:ext cx="15375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50" b="0" i="0" u="none" strike="noStrike">
                <a:solidFill>
                  <a:srgbClr val="7F7F7F"/>
                </a:solidFill>
                <a:latin typeface="Arial"/>
                <a:ea typeface="Arial"/>
                <a:cs typeface="Arial"/>
                <a:sym typeface="Arial"/>
              </a:rPr>
              <a:t>The Behavioural Insights Team </a:t>
            </a:r>
            <a:endParaRPr sz="750" b="1" i="0" u="none" strike="noStrike">
              <a:solidFill>
                <a:srgbClr val="7F7F7F"/>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984"/>
        <p:cNvGrpSpPr/>
        <p:nvPr/>
      </p:nvGrpSpPr>
      <p:grpSpPr>
        <a:xfrm>
          <a:off x="0" y="0"/>
          <a:ext cx="0" cy="0"/>
          <a:chOff x="0" y="0"/>
          <a:chExt cx="0" cy="0"/>
        </a:xfrm>
      </p:grpSpPr>
      <p:pic>
        <p:nvPicPr>
          <p:cNvPr id="2985" name="Google Shape;2985;p4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86" name="Google Shape;2986;p45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87" name="Google Shape;2987;p45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88" name="Google Shape;2988;p45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989"/>
        <p:cNvGrpSpPr/>
        <p:nvPr/>
      </p:nvGrpSpPr>
      <p:grpSpPr>
        <a:xfrm>
          <a:off x="0" y="0"/>
          <a:ext cx="0" cy="0"/>
          <a:chOff x="0" y="0"/>
          <a:chExt cx="0" cy="0"/>
        </a:xfrm>
      </p:grpSpPr>
      <p:pic>
        <p:nvPicPr>
          <p:cNvPr id="2990" name="Google Shape;2990;p4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91" name="Google Shape;2991;p460"/>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92" name="Google Shape;2992;p460"/>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993" name="Google Shape;2993;p460"/>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2994" name="Google Shape;2994;p460"/>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995"/>
        <p:cNvGrpSpPr/>
        <p:nvPr/>
      </p:nvGrpSpPr>
      <p:grpSpPr>
        <a:xfrm>
          <a:off x="0" y="0"/>
          <a:ext cx="0" cy="0"/>
          <a:chOff x="0" y="0"/>
          <a:chExt cx="0" cy="0"/>
        </a:xfrm>
      </p:grpSpPr>
      <p:pic>
        <p:nvPicPr>
          <p:cNvPr id="2996" name="Google Shape;2996;p46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97" name="Google Shape;2997;p46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98" name="Google Shape;2998;p46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99" name="Google Shape;2999;p46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3000"/>
        <p:cNvGrpSpPr/>
        <p:nvPr/>
      </p:nvGrpSpPr>
      <p:grpSpPr>
        <a:xfrm>
          <a:off x="0" y="0"/>
          <a:ext cx="0" cy="0"/>
          <a:chOff x="0" y="0"/>
          <a:chExt cx="0" cy="0"/>
        </a:xfrm>
      </p:grpSpPr>
      <p:pic>
        <p:nvPicPr>
          <p:cNvPr id="3001" name="Google Shape;3001;p4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02" name="Google Shape;3002;p46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03" name="Google Shape;3003;p462"/>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04" name="Google Shape;3004;p46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3005"/>
        <p:cNvGrpSpPr/>
        <p:nvPr/>
      </p:nvGrpSpPr>
      <p:grpSpPr>
        <a:xfrm>
          <a:off x="0" y="0"/>
          <a:ext cx="0" cy="0"/>
          <a:chOff x="0" y="0"/>
          <a:chExt cx="0" cy="0"/>
        </a:xfrm>
      </p:grpSpPr>
      <p:pic>
        <p:nvPicPr>
          <p:cNvPr id="3006" name="Google Shape;3006;p46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07" name="Google Shape;3007;p46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08" name="Google Shape;3008;p46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09" name="Google Shape;3009;p46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345"/>
        <p:cNvGrpSpPr/>
        <p:nvPr/>
      </p:nvGrpSpPr>
      <p:grpSpPr>
        <a:xfrm>
          <a:off x="0" y="0"/>
          <a:ext cx="0" cy="0"/>
          <a:chOff x="0" y="0"/>
          <a:chExt cx="0" cy="0"/>
        </a:xfrm>
      </p:grpSpPr>
      <p:pic>
        <p:nvPicPr>
          <p:cNvPr id="346" name="Google Shape;346;p53"/>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347" name="Google Shape;347;p5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8" name="Google Shape;348;p5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9" name="Google Shape;349;p5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0" name="Google Shape;350;p53"/>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1" name="Google Shape;351;p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454"/>
        <p:cNvGrpSpPr/>
        <p:nvPr/>
      </p:nvGrpSpPr>
      <p:grpSpPr>
        <a:xfrm>
          <a:off x="0" y="0"/>
          <a:ext cx="0" cy="0"/>
          <a:chOff x="0" y="0"/>
          <a:chExt cx="0" cy="0"/>
        </a:xfrm>
      </p:grpSpPr>
      <p:pic>
        <p:nvPicPr>
          <p:cNvPr id="455" name="Google Shape;455;p72"/>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sp>
        <p:nvSpPr>
          <p:cNvPr id="456" name="Google Shape;456;p7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57" name="Google Shape;457;p7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58" name="Google Shape;458;p7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9" name="Google Shape;459;p7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3010"/>
        <p:cNvGrpSpPr/>
        <p:nvPr/>
      </p:nvGrpSpPr>
      <p:grpSpPr>
        <a:xfrm>
          <a:off x="0" y="0"/>
          <a:ext cx="0" cy="0"/>
          <a:chOff x="0" y="0"/>
          <a:chExt cx="0" cy="0"/>
        </a:xfrm>
      </p:grpSpPr>
      <p:pic>
        <p:nvPicPr>
          <p:cNvPr id="3011" name="Google Shape;3011;p46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12" name="Google Shape;3012;p46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13" name="Google Shape;3013;p46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14" name="Google Shape;3014;p46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3015"/>
        <p:cNvGrpSpPr/>
        <p:nvPr/>
      </p:nvGrpSpPr>
      <p:grpSpPr>
        <a:xfrm>
          <a:off x="0" y="0"/>
          <a:ext cx="0" cy="0"/>
          <a:chOff x="0" y="0"/>
          <a:chExt cx="0" cy="0"/>
        </a:xfrm>
      </p:grpSpPr>
      <p:pic>
        <p:nvPicPr>
          <p:cNvPr id="3016" name="Google Shape;3016;p465"/>
          <p:cNvPicPr preferRelativeResize="0"/>
          <p:nvPr/>
        </p:nvPicPr>
        <p:blipFill rotWithShape="1">
          <a:blip r:embed="rId2">
            <a:alphaModFix/>
          </a:blip>
          <a:srcRect/>
          <a:stretch/>
        </p:blipFill>
        <p:spPr>
          <a:xfrm>
            <a:off x="728676" y="4997945"/>
            <a:ext cx="1461632" cy="1517975"/>
          </a:xfrm>
          <a:prstGeom prst="rect">
            <a:avLst/>
          </a:prstGeom>
          <a:noFill/>
          <a:ln>
            <a:noFill/>
          </a:ln>
        </p:spPr>
      </p:pic>
      <p:sp>
        <p:nvSpPr>
          <p:cNvPr id="3017" name="Google Shape;3017;p46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18" name="Google Shape;3018;p46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19" name="Google Shape;3019;p46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0" name="Google Shape;3020;p46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3021"/>
        <p:cNvGrpSpPr/>
        <p:nvPr/>
      </p:nvGrpSpPr>
      <p:grpSpPr>
        <a:xfrm>
          <a:off x="0" y="0"/>
          <a:ext cx="0" cy="0"/>
          <a:chOff x="0" y="0"/>
          <a:chExt cx="0" cy="0"/>
        </a:xfrm>
      </p:grpSpPr>
      <p:pic>
        <p:nvPicPr>
          <p:cNvPr id="3022" name="Google Shape;3022;p466"/>
          <p:cNvPicPr preferRelativeResize="0"/>
          <p:nvPr/>
        </p:nvPicPr>
        <p:blipFill rotWithShape="1">
          <a:blip r:embed="rId2">
            <a:alphaModFix/>
          </a:blip>
          <a:srcRect/>
          <a:stretch/>
        </p:blipFill>
        <p:spPr>
          <a:xfrm>
            <a:off x="728676" y="4997945"/>
            <a:ext cx="1461632" cy="1517975"/>
          </a:xfrm>
          <a:prstGeom prst="rect">
            <a:avLst/>
          </a:prstGeom>
          <a:noFill/>
          <a:ln>
            <a:noFill/>
          </a:ln>
        </p:spPr>
      </p:pic>
      <p:pic>
        <p:nvPicPr>
          <p:cNvPr id="3023" name="Google Shape;3023;p466"/>
          <p:cNvPicPr preferRelativeResize="0"/>
          <p:nvPr/>
        </p:nvPicPr>
        <p:blipFill rotWithShape="1">
          <a:blip r:embed="rId3">
            <a:alphaModFix/>
          </a:blip>
          <a:srcRect/>
          <a:stretch/>
        </p:blipFill>
        <p:spPr>
          <a:xfrm rot="10800000">
            <a:off x="-1" y="-22831"/>
            <a:ext cx="7068666" cy="4296567"/>
          </a:xfrm>
          <a:prstGeom prst="rect">
            <a:avLst/>
          </a:prstGeom>
          <a:noFill/>
          <a:ln>
            <a:noFill/>
          </a:ln>
        </p:spPr>
      </p:pic>
      <p:sp>
        <p:nvSpPr>
          <p:cNvPr id="3024" name="Google Shape;3024;p46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25" name="Google Shape;3025;p46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26" name="Google Shape;3026;p46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7" name="Google Shape;3027;p46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3028"/>
        <p:cNvGrpSpPr/>
        <p:nvPr/>
      </p:nvGrpSpPr>
      <p:grpSpPr>
        <a:xfrm>
          <a:off x="0" y="0"/>
          <a:ext cx="0" cy="0"/>
          <a:chOff x="0" y="0"/>
          <a:chExt cx="0" cy="0"/>
        </a:xfrm>
      </p:grpSpPr>
      <p:pic>
        <p:nvPicPr>
          <p:cNvPr id="3029" name="Google Shape;3029;p467"/>
          <p:cNvPicPr preferRelativeResize="0"/>
          <p:nvPr/>
        </p:nvPicPr>
        <p:blipFill rotWithShape="1">
          <a:blip r:embed="rId2">
            <a:alphaModFix/>
          </a:blip>
          <a:srcRect/>
          <a:stretch/>
        </p:blipFill>
        <p:spPr>
          <a:xfrm>
            <a:off x="728675" y="4997945"/>
            <a:ext cx="3010977" cy="1517975"/>
          </a:xfrm>
          <a:prstGeom prst="rect">
            <a:avLst/>
          </a:prstGeom>
          <a:noFill/>
          <a:ln>
            <a:noFill/>
          </a:ln>
        </p:spPr>
      </p:pic>
      <p:sp>
        <p:nvSpPr>
          <p:cNvPr id="3030" name="Google Shape;3030;p4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31" name="Google Shape;3031;p46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32" name="Google Shape;3032;p4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3" name="Google Shape;3033;p46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3034"/>
        <p:cNvGrpSpPr/>
        <p:nvPr/>
      </p:nvGrpSpPr>
      <p:grpSpPr>
        <a:xfrm>
          <a:off x="0" y="0"/>
          <a:ext cx="0" cy="0"/>
          <a:chOff x="0" y="0"/>
          <a:chExt cx="0" cy="0"/>
        </a:xfrm>
      </p:grpSpPr>
      <p:pic>
        <p:nvPicPr>
          <p:cNvPr id="3035" name="Google Shape;3035;p468"/>
          <p:cNvPicPr preferRelativeResize="0"/>
          <p:nvPr/>
        </p:nvPicPr>
        <p:blipFill rotWithShape="1">
          <a:blip r:embed="rId2">
            <a:alphaModFix/>
          </a:blip>
          <a:srcRect/>
          <a:stretch/>
        </p:blipFill>
        <p:spPr>
          <a:xfrm rot="10800000">
            <a:off x="-1" y="-22831"/>
            <a:ext cx="7068666" cy="4296567"/>
          </a:xfrm>
          <a:prstGeom prst="rect">
            <a:avLst/>
          </a:prstGeom>
          <a:noFill/>
          <a:ln>
            <a:noFill/>
          </a:ln>
        </p:spPr>
      </p:pic>
      <p:pic>
        <p:nvPicPr>
          <p:cNvPr id="3036" name="Google Shape;3036;p468"/>
          <p:cNvPicPr preferRelativeResize="0"/>
          <p:nvPr/>
        </p:nvPicPr>
        <p:blipFill rotWithShape="1">
          <a:blip r:embed="rId3">
            <a:alphaModFix/>
          </a:blip>
          <a:srcRect/>
          <a:stretch/>
        </p:blipFill>
        <p:spPr>
          <a:xfrm>
            <a:off x="728675" y="4997945"/>
            <a:ext cx="3010977" cy="1517975"/>
          </a:xfrm>
          <a:prstGeom prst="rect">
            <a:avLst/>
          </a:prstGeom>
          <a:noFill/>
          <a:ln>
            <a:noFill/>
          </a:ln>
        </p:spPr>
      </p:pic>
      <p:sp>
        <p:nvSpPr>
          <p:cNvPr id="3037" name="Google Shape;3037;p4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38" name="Google Shape;3038;p46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39" name="Google Shape;3039;p4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0" name="Google Shape;3040;p46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3041"/>
        <p:cNvGrpSpPr/>
        <p:nvPr/>
      </p:nvGrpSpPr>
      <p:grpSpPr>
        <a:xfrm>
          <a:off x="0" y="0"/>
          <a:ext cx="0" cy="0"/>
          <a:chOff x="0" y="0"/>
          <a:chExt cx="0" cy="0"/>
        </a:xfrm>
      </p:grpSpPr>
      <p:sp>
        <p:nvSpPr>
          <p:cNvPr id="3042" name="Google Shape;3042;p4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43" name="Google Shape;3043;p46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44" name="Google Shape;3044;p4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5" name="Google Shape;3045;p46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46" name="Google Shape;3046;p469"/>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3047"/>
        <p:cNvGrpSpPr/>
        <p:nvPr/>
      </p:nvGrpSpPr>
      <p:grpSpPr>
        <a:xfrm>
          <a:off x="0" y="0"/>
          <a:ext cx="0" cy="0"/>
          <a:chOff x="0" y="0"/>
          <a:chExt cx="0" cy="0"/>
        </a:xfrm>
      </p:grpSpPr>
      <p:pic>
        <p:nvPicPr>
          <p:cNvPr id="3048" name="Google Shape;3048;p470"/>
          <p:cNvPicPr preferRelativeResize="0"/>
          <p:nvPr/>
        </p:nvPicPr>
        <p:blipFill rotWithShape="1">
          <a:blip r:embed="rId2">
            <a:alphaModFix/>
          </a:blip>
          <a:srcRect/>
          <a:stretch/>
        </p:blipFill>
        <p:spPr>
          <a:xfrm rot="10800000">
            <a:off x="-1" y="-22831"/>
            <a:ext cx="7068666" cy="4296567"/>
          </a:xfrm>
          <a:prstGeom prst="rect">
            <a:avLst/>
          </a:prstGeom>
          <a:noFill/>
          <a:ln>
            <a:noFill/>
          </a:ln>
        </p:spPr>
      </p:pic>
      <p:sp>
        <p:nvSpPr>
          <p:cNvPr id="3049" name="Google Shape;3049;p4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50" name="Google Shape;3050;p47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51" name="Google Shape;3051;p4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52" name="Google Shape;3052;p47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53" name="Google Shape;3053;p470"/>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54"/>
        <p:cNvGrpSpPr/>
        <p:nvPr/>
      </p:nvGrpSpPr>
      <p:grpSpPr>
        <a:xfrm>
          <a:off x="0" y="0"/>
          <a:ext cx="0" cy="0"/>
          <a:chOff x="0" y="0"/>
          <a:chExt cx="0" cy="0"/>
        </a:xfrm>
      </p:grpSpPr>
      <p:cxnSp>
        <p:nvCxnSpPr>
          <p:cNvPr id="3055" name="Google Shape;3055;p47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056" name="Google Shape;3056;p471"/>
          <p:cNvPicPr preferRelativeResize="0"/>
          <p:nvPr/>
        </p:nvPicPr>
        <p:blipFill rotWithShape="1">
          <a:blip r:embed="rId2">
            <a:alphaModFix/>
          </a:blip>
          <a:srcRect/>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057" name="Google Shape;3057;p471"/>
          <p:cNvPicPr preferRelativeResize="0"/>
          <p:nvPr/>
        </p:nvPicPr>
        <p:blipFill rotWithShape="1">
          <a:blip r:embed="rId2">
            <a:alphaModFix/>
          </a:blip>
          <a:srcRect/>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058" name="Google Shape;3058;p471"/>
          <p:cNvPicPr preferRelativeResize="0"/>
          <p:nvPr/>
        </p:nvPicPr>
        <p:blipFill rotWithShape="1">
          <a:blip r:embed="rId2">
            <a:alphaModFix/>
          </a:blip>
          <a:srcRect/>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3059" name="Google Shape;3059;p47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60" name="Google Shape;3060;p47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61" name="Google Shape;3061;p471"/>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2" name="Google Shape;3062;p471"/>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a:p>
        </p:txBody>
      </p:sp>
      <p:sp>
        <p:nvSpPr>
          <p:cNvPr id="3063" name="Google Shape;3063;p47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064"/>
        <p:cNvGrpSpPr/>
        <p:nvPr/>
      </p:nvGrpSpPr>
      <p:grpSpPr>
        <a:xfrm>
          <a:off x="0" y="0"/>
          <a:ext cx="0" cy="0"/>
          <a:chOff x="0" y="0"/>
          <a:chExt cx="0" cy="0"/>
        </a:xfrm>
      </p:grpSpPr>
      <p:pic>
        <p:nvPicPr>
          <p:cNvPr id="3065" name="Google Shape;3065;p472"/>
          <p:cNvPicPr preferRelativeResize="0"/>
          <p:nvPr/>
        </p:nvPicPr>
        <p:blipFill rotWithShape="1">
          <a:blip r:embed="rId2">
            <a:alphaModFix/>
          </a:blip>
          <a:srcRect/>
          <a:stretch/>
        </p:blipFill>
        <p:spPr>
          <a:xfrm rot="10800000">
            <a:off x="4544922" y="3186061"/>
            <a:ext cx="7647078" cy="3679518"/>
          </a:xfrm>
          <a:prstGeom prst="rect">
            <a:avLst/>
          </a:prstGeom>
          <a:noFill/>
          <a:ln>
            <a:noFill/>
          </a:ln>
        </p:spPr>
      </p:pic>
      <p:cxnSp>
        <p:nvCxnSpPr>
          <p:cNvPr id="3066" name="Google Shape;3066;p47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67" name="Google Shape;3067;p47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68" name="Google Shape;3068;p47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69" name="Google Shape;3069;p47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70" name="Google Shape;3070;p47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071"/>
        <p:cNvGrpSpPr/>
        <p:nvPr/>
      </p:nvGrpSpPr>
      <p:grpSpPr>
        <a:xfrm>
          <a:off x="0" y="0"/>
          <a:ext cx="0" cy="0"/>
          <a:chOff x="0" y="0"/>
          <a:chExt cx="0" cy="0"/>
        </a:xfrm>
      </p:grpSpPr>
      <p:pic>
        <p:nvPicPr>
          <p:cNvPr id="3072" name="Google Shape;3072;p473"/>
          <p:cNvPicPr preferRelativeResize="0"/>
          <p:nvPr/>
        </p:nvPicPr>
        <p:blipFill rotWithShape="1">
          <a:blip r:embed="rId2">
            <a:alphaModFix/>
          </a:blip>
          <a:srcRect/>
          <a:stretch/>
        </p:blipFill>
        <p:spPr>
          <a:xfrm rot="10800000">
            <a:off x="4544922" y="3186061"/>
            <a:ext cx="7647078" cy="3679518"/>
          </a:xfrm>
          <a:prstGeom prst="rect">
            <a:avLst/>
          </a:prstGeom>
          <a:noFill/>
          <a:ln>
            <a:noFill/>
          </a:ln>
        </p:spPr>
      </p:pic>
      <p:cxnSp>
        <p:nvCxnSpPr>
          <p:cNvPr id="3073" name="Google Shape;3073;p47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74" name="Google Shape;3074;p47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75" name="Google Shape;3075;p47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76" name="Google Shape;3076;p47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77" name="Google Shape;3077;p47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460"/>
        <p:cNvGrpSpPr/>
        <p:nvPr/>
      </p:nvGrpSpPr>
      <p:grpSpPr>
        <a:xfrm>
          <a:off x="0" y="0"/>
          <a:ext cx="0" cy="0"/>
          <a:chOff x="0" y="0"/>
          <a:chExt cx="0" cy="0"/>
        </a:xfrm>
      </p:grpSpPr>
      <p:pic>
        <p:nvPicPr>
          <p:cNvPr id="461" name="Google Shape;461;p73"/>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pic>
        <p:nvPicPr>
          <p:cNvPr id="462" name="Google Shape;462;p73"/>
          <p:cNvPicPr preferRelativeResize="0"/>
          <p:nvPr/>
        </p:nvPicPr>
        <p:blipFill rotWithShape="1">
          <a:blip r:embed="rId3">
            <a:alphaModFix/>
          </a:blip>
          <a:srcRect r="70436" b="87289"/>
          <a:stretch/>
        </p:blipFill>
        <p:spPr>
          <a:xfrm rot="10800000">
            <a:off x="2" y="-22833"/>
            <a:ext cx="7068663" cy="4296569"/>
          </a:xfrm>
          <a:prstGeom prst="rect">
            <a:avLst/>
          </a:prstGeom>
          <a:noFill/>
          <a:ln>
            <a:noFill/>
          </a:ln>
        </p:spPr>
      </p:pic>
      <p:sp>
        <p:nvSpPr>
          <p:cNvPr id="463" name="Google Shape;463;p7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64" name="Google Shape;464;p7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65" name="Google Shape;465;p7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6" name="Google Shape;466;p7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3078"/>
        <p:cNvGrpSpPr/>
        <p:nvPr/>
      </p:nvGrpSpPr>
      <p:grpSpPr>
        <a:xfrm>
          <a:off x="0" y="0"/>
          <a:ext cx="0" cy="0"/>
          <a:chOff x="0" y="0"/>
          <a:chExt cx="0" cy="0"/>
        </a:xfrm>
      </p:grpSpPr>
      <p:cxnSp>
        <p:nvCxnSpPr>
          <p:cNvPr id="3079" name="Google Shape;3079;p47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80" name="Google Shape;3080;p47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1" name="Google Shape;3081;p47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82" name="Google Shape;3082;p47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083" name="Google Shape;3083;p47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4" name="Google Shape;3084;p47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5" name="Google Shape;3085;p47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3086"/>
        <p:cNvGrpSpPr/>
        <p:nvPr/>
      </p:nvGrpSpPr>
      <p:grpSpPr>
        <a:xfrm>
          <a:off x="0" y="0"/>
          <a:ext cx="0" cy="0"/>
          <a:chOff x="0" y="0"/>
          <a:chExt cx="0" cy="0"/>
        </a:xfrm>
      </p:grpSpPr>
      <p:pic>
        <p:nvPicPr>
          <p:cNvPr id="3087" name="Google Shape;3087;p475"/>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088" name="Google Shape;3088;p47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89" name="Google Shape;3089;p47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0" name="Google Shape;3090;p47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91" name="Google Shape;3091;p47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92"/>
        <p:cNvGrpSpPr/>
        <p:nvPr/>
      </p:nvGrpSpPr>
      <p:grpSpPr>
        <a:xfrm>
          <a:off x="0" y="0"/>
          <a:ext cx="0" cy="0"/>
          <a:chOff x="0" y="0"/>
          <a:chExt cx="0" cy="0"/>
        </a:xfrm>
      </p:grpSpPr>
      <p:pic>
        <p:nvPicPr>
          <p:cNvPr id="3093" name="Google Shape;3093;p476"/>
          <p:cNvPicPr preferRelativeResize="0"/>
          <p:nvPr/>
        </p:nvPicPr>
        <p:blipFill rotWithShape="1">
          <a:blip r:embed="rId2">
            <a:alphaModFix/>
          </a:blip>
          <a:srcRect/>
          <a:stretch/>
        </p:blipFill>
        <p:spPr>
          <a:xfrm>
            <a:off x="10143" y="0"/>
            <a:ext cx="12171715" cy="6858001"/>
          </a:xfrm>
          <a:prstGeom prst="rect">
            <a:avLst/>
          </a:prstGeom>
          <a:noFill/>
          <a:ln>
            <a:noFill/>
          </a:ln>
        </p:spPr>
      </p:pic>
      <p:sp>
        <p:nvSpPr>
          <p:cNvPr id="3094" name="Google Shape;3094;p476"/>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3095"/>
        <p:cNvGrpSpPr/>
        <p:nvPr/>
      </p:nvGrpSpPr>
      <p:grpSpPr>
        <a:xfrm>
          <a:off x="0" y="0"/>
          <a:ext cx="0" cy="0"/>
          <a:chOff x="0" y="0"/>
          <a:chExt cx="0" cy="0"/>
        </a:xfrm>
      </p:grpSpPr>
      <p:pic>
        <p:nvPicPr>
          <p:cNvPr id="3096" name="Google Shape;3096;p477"/>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097" name="Google Shape;3097;p47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98" name="Google Shape;3098;p4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9" name="Google Shape;3099;p47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0" name="Google Shape;3100;p4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3101"/>
        <p:cNvGrpSpPr/>
        <p:nvPr/>
      </p:nvGrpSpPr>
      <p:grpSpPr>
        <a:xfrm>
          <a:off x="0" y="0"/>
          <a:ext cx="0" cy="0"/>
          <a:chOff x="0" y="0"/>
          <a:chExt cx="0" cy="0"/>
        </a:xfrm>
      </p:grpSpPr>
      <p:pic>
        <p:nvPicPr>
          <p:cNvPr id="3102" name="Google Shape;3102;p478"/>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03" name="Google Shape;3103;p47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04" name="Google Shape;3104;p4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05" name="Google Shape;3105;p47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6" name="Google Shape;3106;p478"/>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7" name="Google Shape;3107;p4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3108"/>
        <p:cNvGrpSpPr/>
        <p:nvPr/>
      </p:nvGrpSpPr>
      <p:grpSpPr>
        <a:xfrm>
          <a:off x="0" y="0"/>
          <a:ext cx="0" cy="0"/>
          <a:chOff x="0" y="0"/>
          <a:chExt cx="0" cy="0"/>
        </a:xfrm>
      </p:grpSpPr>
      <p:pic>
        <p:nvPicPr>
          <p:cNvPr id="3109" name="Google Shape;3109;p479"/>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10" name="Google Shape;3110;p47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11" name="Google Shape;3111;p4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2" name="Google Shape;3112;p47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13" name="Google Shape;3113;p4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3114"/>
        <p:cNvGrpSpPr/>
        <p:nvPr/>
      </p:nvGrpSpPr>
      <p:grpSpPr>
        <a:xfrm>
          <a:off x="0" y="0"/>
          <a:ext cx="0" cy="0"/>
          <a:chOff x="0" y="0"/>
          <a:chExt cx="0" cy="0"/>
        </a:xfrm>
      </p:grpSpPr>
      <p:pic>
        <p:nvPicPr>
          <p:cNvPr id="3115" name="Google Shape;3115;p480"/>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16" name="Google Shape;3116;p48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17" name="Google Shape;3117;p4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8" name="Google Shape;3118;p48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19" name="Google Shape;3119;p48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20" name="Google Shape;3120;p48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21" name="Google Shape;3121;p4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3122"/>
        <p:cNvGrpSpPr/>
        <p:nvPr/>
      </p:nvGrpSpPr>
      <p:grpSpPr>
        <a:xfrm>
          <a:off x="0" y="0"/>
          <a:ext cx="0" cy="0"/>
          <a:chOff x="0" y="0"/>
          <a:chExt cx="0" cy="0"/>
        </a:xfrm>
      </p:grpSpPr>
      <p:pic>
        <p:nvPicPr>
          <p:cNvPr id="3123" name="Google Shape;3123;p481"/>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3124" name="Google Shape;3124;p481"/>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25" name="Google Shape;3125;p48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26" name="Google Shape;3126;p481"/>
          <p:cNvPicPr preferRelativeResize="0"/>
          <p:nvPr/>
        </p:nvPicPr>
        <p:blipFill rotWithShape="1">
          <a:blip r:embed="rId3">
            <a:alphaModFix/>
          </a:blip>
          <a:srcRect/>
          <a:stretch/>
        </p:blipFill>
        <p:spPr>
          <a:xfrm>
            <a:off x="11342945" y="251930"/>
            <a:ext cx="537906" cy="537905"/>
          </a:xfrm>
          <a:prstGeom prst="rect">
            <a:avLst/>
          </a:prstGeom>
          <a:noFill/>
          <a:ln>
            <a:noFill/>
          </a:ln>
        </p:spPr>
      </p:pic>
      <p:sp>
        <p:nvSpPr>
          <p:cNvPr id="3127" name="Google Shape;3127;p4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8" name="Google Shape;3128;p4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29"/>
        <p:cNvGrpSpPr/>
        <p:nvPr/>
      </p:nvGrpSpPr>
      <p:grpSpPr>
        <a:xfrm>
          <a:off x="0" y="0"/>
          <a:ext cx="0" cy="0"/>
          <a:chOff x="0" y="0"/>
          <a:chExt cx="0" cy="0"/>
        </a:xfrm>
      </p:grpSpPr>
      <p:pic>
        <p:nvPicPr>
          <p:cNvPr id="3130" name="Google Shape;3130;p4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31" name="Google Shape;3131;p482"/>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2" name="Google Shape;3132;p482"/>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3" name="Google Shape;3133;p482"/>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34" name="Google Shape;3134;p482"/>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3135"/>
        <p:cNvGrpSpPr/>
        <p:nvPr/>
      </p:nvGrpSpPr>
      <p:grpSpPr>
        <a:xfrm>
          <a:off x="0" y="0"/>
          <a:ext cx="0" cy="0"/>
          <a:chOff x="0" y="0"/>
          <a:chExt cx="0" cy="0"/>
        </a:xfrm>
      </p:grpSpPr>
      <p:pic>
        <p:nvPicPr>
          <p:cNvPr id="3136" name="Google Shape;3136;p483"/>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3137" name="Google Shape;3137;p483"/>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8" name="Google Shape;3138;p483"/>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9" name="Google Shape;3139;p483"/>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0" name="Google Shape;3140;p483"/>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41" name="Google Shape;3141;p483"/>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467"/>
        <p:cNvGrpSpPr/>
        <p:nvPr/>
      </p:nvGrpSpPr>
      <p:grpSpPr>
        <a:xfrm>
          <a:off x="0" y="0"/>
          <a:ext cx="0" cy="0"/>
          <a:chOff x="0" y="0"/>
          <a:chExt cx="0" cy="0"/>
        </a:xfrm>
      </p:grpSpPr>
      <p:pic>
        <p:nvPicPr>
          <p:cNvPr id="468" name="Google Shape;468;p74"/>
          <p:cNvPicPr preferRelativeResize="0"/>
          <p:nvPr/>
        </p:nvPicPr>
        <p:blipFill rotWithShape="1">
          <a:blip r:embed="rId2">
            <a:alphaModFix/>
          </a:blip>
          <a:srcRect/>
          <a:stretch/>
        </p:blipFill>
        <p:spPr>
          <a:xfrm>
            <a:off x="728675" y="4997945"/>
            <a:ext cx="3010978" cy="1517976"/>
          </a:xfrm>
          <a:prstGeom prst="rect">
            <a:avLst/>
          </a:prstGeom>
          <a:noFill/>
          <a:ln>
            <a:noFill/>
          </a:ln>
        </p:spPr>
      </p:pic>
      <p:sp>
        <p:nvSpPr>
          <p:cNvPr id="469" name="Google Shape;469;p7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70" name="Google Shape;470;p74"/>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71" name="Google Shape;471;p7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2" name="Google Shape;472;p7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3142"/>
        <p:cNvGrpSpPr/>
        <p:nvPr/>
      </p:nvGrpSpPr>
      <p:grpSpPr>
        <a:xfrm>
          <a:off x="0" y="0"/>
          <a:ext cx="0" cy="0"/>
          <a:chOff x="0" y="0"/>
          <a:chExt cx="0" cy="0"/>
        </a:xfrm>
      </p:grpSpPr>
      <p:sp>
        <p:nvSpPr>
          <p:cNvPr id="3143" name="Google Shape;3143;p484"/>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44" name="Google Shape;3144;p484"/>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145" name="Google Shape;3145;p484"/>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46" name="Google Shape;3146;p484"/>
          <p:cNvPicPr preferRelativeResize="0"/>
          <p:nvPr/>
        </p:nvPicPr>
        <p:blipFill rotWithShape="1">
          <a:blip r:embed="rId2">
            <a:alphaModFix/>
          </a:blip>
          <a:srcRect/>
          <a:stretch/>
        </p:blipFill>
        <p:spPr>
          <a:xfrm>
            <a:off x="6096000" y="2475243"/>
            <a:ext cx="6113930" cy="4382757"/>
          </a:xfrm>
          <a:prstGeom prst="rect">
            <a:avLst/>
          </a:prstGeom>
          <a:noFill/>
          <a:ln>
            <a:noFill/>
          </a:ln>
        </p:spPr>
      </p:pic>
      <p:pic>
        <p:nvPicPr>
          <p:cNvPr id="3147" name="Google Shape;3147;p484"/>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3148" name="Google Shape;3148;p484"/>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cxnSp>
        <p:nvCxnSpPr>
          <p:cNvPr id="3149" name="Google Shape;3149;p484"/>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3150"/>
        <p:cNvGrpSpPr/>
        <p:nvPr/>
      </p:nvGrpSpPr>
      <p:grpSpPr>
        <a:xfrm>
          <a:off x="0" y="0"/>
          <a:ext cx="0" cy="0"/>
          <a:chOff x="0" y="0"/>
          <a:chExt cx="0" cy="0"/>
        </a:xfrm>
      </p:grpSpPr>
      <p:sp>
        <p:nvSpPr>
          <p:cNvPr id="3151" name="Google Shape;3151;p4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52" name="Google Shape;3152;p4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53" name="Google Shape;3153;p485"/>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54" name="Google Shape;3154;p485"/>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55" name="Google Shape;3155;p485"/>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156" name="Google Shape;3156;p485"/>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57" name="Google Shape;3157;p4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3158"/>
        <p:cNvGrpSpPr/>
        <p:nvPr/>
      </p:nvGrpSpPr>
      <p:grpSpPr>
        <a:xfrm>
          <a:off x="0" y="0"/>
          <a:ext cx="0" cy="0"/>
          <a:chOff x="0" y="0"/>
          <a:chExt cx="0" cy="0"/>
        </a:xfrm>
      </p:grpSpPr>
      <p:pic>
        <p:nvPicPr>
          <p:cNvPr id="3159" name="Google Shape;3159;p486"/>
          <p:cNvPicPr preferRelativeResize="0"/>
          <p:nvPr/>
        </p:nvPicPr>
        <p:blipFill rotWithShape="1">
          <a:blip r:embed="rId2">
            <a:alphaModFix/>
          </a:blip>
          <a:srcRect/>
          <a:stretch/>
        </p:blipFill>
        <p:spPr>
          <a:xfrm>
            <a:off x="6416046" y="3384964"/>
            <a:ext cx="5738740" cy="3480615"/>
          </a:xfrm>
          <a:prstGeom prst="rect">
            <a:avLst/>
          </a:prstGeom>
          <a:noFill/>
          <a:ln>
            <a:noFill/>
          </a:ln>
        </p:spPr>
      </p:pic>
      <p:sp>
        <p:nvSpPr>
          <p:cNvPr id="3160" name="Google Shape;3160;p4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61" name="Google Shape;3161;p48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62" name="Google Shape;3162;p48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3" name="Google Shape;3163;p486"/>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64" name="Google Shape;3164;p48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165" name="Google Shape;3165;p48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66" name="Google Shape;3166;p4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3167"/>
        <p:cNvGrpSpPr/>
        <p:nvPr/>
      </p:nvGrpSpPr>
      <p:grpSpPr>
        <a:xfrm>
          <a:off x="0" y="0"/>
          <a:ext cx="0" cy="0"/>
          <a:chOff x="0" y="0"/>
          <a:chExt cx="0" cy="0"/>
        </a:xfrm>
      </p:grpSpPr>
      <p:pic>
        <p:nvPicPr>
          <p:cNvPr id="3168" name="Google Shape;3168;p487"/>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69" name="Google Shape;3169;p48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70" name="Google Shape;3170;p4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1" name="Google Shape;3171;p487"/>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2" name="Google Shape;3172;p48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73" name="Google Shape;3173;p487"/>
          <p:cNvPicPr preferRelativeResize="0"/>
          <p:nvPr/>
        </p:nvPicPr>
        <p:blipFill rotWithShape="1">
          <a:blip r:embed="rId3">
            <a:alphaModFix/>
          </a:blip>
          <a:srcRect/>
          <a:stretch/>
        </p:blipFill>
        <p:spPr>
          <a:xfrm>
            <a:off x="11342945" y="251930"/>
            <a:ext cx="537906" cy="537905"/>
          </a:xfrm>
          <a:prstGeom prst="rect">
            <a:avLst/>
          </a:prstGeom>
          <a:noFill/>
          <a:ln>
            <a:noFill/>
          </a:ln>
        </p:spPr>
      </p:pic>
      <p:sp>
        <p:nvSpPr>
          <p:cNvPr id="3174" name="Google Shape;3174;p4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3175"/>
        <p:cNvGrpSpPr/>
        <p:nvPr/>
      </p:nvGrpSpPr>
      <p:grpSpPr>
        <a:xfrm>
          <a:off x="0" y="0"/>
          <a:ext cx="0" cy="0"/>
          <a:chOff x="0" y="0"/>
          <a:chExt cx="0" cy="0"/>
        </a:xfrm>
      </p:grpSpPr>
      <p:pic>
        <p:nvPicPr>
          <p:cNvPr id="3176" name="Google Shape;3176;p488"/>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77" name="Google Shape;3177;p48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78" name="Google Shape;3178;p4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9" name="Google Shape;3179;p488"/>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0" name="Google Shape;3180;p4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1" name="Google Shape;3181;p4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182"/>
        <p:cNvGrpSpPr/>
        <p:nvPr/>
      </p:nvGrpSpPr>
      <p:grpSpPr>
        <a:xfrm>
          <a:off x="0" y="0"/>
          <a:ext cx="0" cy="0"/>
          <a:chOff x="0" y="0"/>
          <a:chExt cx="0" cy="0"/>
        </a:xfrm>
      </p:grpSpPr>
      <p:sp>
        <p:nvSpPr>
          <p:cNvPr id="3183" name="Google Shape;3183;p489"/>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4" name="Google Shape;3184;p489"/>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5" name="Google Shape;3185;p4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86" name="Google Shape;3186;p48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187" name="Google Shape;3187;p489"/>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188" name="Google Shape;3188;p4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189"/>
        <p:cNvGrpSpPr/>
        <p:nvPr/>
      </p:nvGrpSpPr>
      <p:grpSpPr>
        <a:xfrm>
          <a:off x="0" y="0"/>
          <a:ext cx="0" cy="0"/>
          <a:chOff x="0" y="0"/>
          <a:chExt cx="0" cy="0"/>
        </a:xfrm>
      </p:grpSpPr>
      <p:sp>
        <p:nvSpPr>
          <p:cNvPr id="3190" name="Google Shape;3190;p49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91" name="Google Shape;3191;p490"/>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92" name="Google Shape;3192;p4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93" name="Google Shape;3193;p49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194" name="Google Shape;3194;p490"/>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3195" name="Google Shape;3195;p49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196" name="Google Shape;3196;p4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3197"/>
        <p:cNvGrpSpPr/>
        <p:nvPr/>
      </p:nvGrpSpPr>
      <p:grpSpPr>
        <a:xfrm>
          <a:off x="0" y="0"/>
          <a:ext cx="0" cy="0"/>
          <a:chOff x="0" y="0"/>
          <a:chExt cx="0" cy="0"/>
        </a:xfrm>
      </p:grpSpPr>
      <p:sp>
        <p:nvSpPr>
          <p:cNvPr id="3198" name="Google Shape;3198;p4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99" name="Google Shape;3199;p49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00" name="Google Shape;3200;p491"/>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01" name="Google Shape;3201;p491"/>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02" name="Google Shape;3202;p491"/>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03" name="Google Shape;3203;p491"/>
          <p:cNvPicPr preferRelativeResize="0"/>
          <p:nvPr/>
        </p:nvPicPr>
        <p:blipFill rotWithShape="1">
          <a:blip r:embed="rId2">
            <a:alphaModFix/>
          </a:blip>
          <a:srcRect/>
          <a:stretch/>
        </p:blipFill>
        <p:spPr>
          <a:xfrm>
            <a:off x="11355164" y="255105"/>
            <a:ext cx="537906" cy="537905"/>
          </a:xfrm>
          <a:prstGeom prst="rect">
            <a:avLst/>
          </a:prstGeom>
          <a:noFill/>
          <a:ln>
            <a:noFill/>
          </a:ln>
        </p:spPr>
      </p:pic>
      <p:sp>
        <p:nvSpPr>
          <p:cNvPr id="3204" name="Google Shape;3204;p4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205"/>
        <p:cNvGrpSpPr/>
        <p:nvPr/>
      </p:nvGrpSpPr>
      <p:grpSpPr>
        <a:xfrm>
          <a:off x="0" y="0"/>
          <a:ext cx="0" cy="0"/>
          <a:chOff x="0" y="0"/>
          <a:chExt cx="0" cy="0"/>
        </a:xfrm>
      </p:grpSpPr>
      <p:sp>
        <p:nvSpPr>
          <p:cNvPr id="3206" name="Google Shape;3206;p4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07" name="Google Shape;3207;p49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08" name="Google Shape;3208;p492"/>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09" name="Google Shape;3209;p49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0" name="Google Shape;3210;p492"/>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11" name="Google Shape;3211;p49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12" name="Google Shape;3212;p4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3213"/>
        <p:cNvGrpSpPr/>
        <p:nvPr/>
      </p:nvGrpSpPr>
      <p:grpSpPr>
        <a:xfrm>
          <a:off x="0" y="0"/>
          <a:ext cx="0" cy="0"/>
          <a:chOff x="0" y="0"/>
          <a:chExt cx="0" cy="0"/>
        </a:xfrm>
      </p:grpSpPr>
      <p:sp>
        <p:nvSpPr>
          <p:cNvPr id="3214" name="Google Shape;3214;p493"/>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5" name="Google Shape;3215;p493"/>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6" name="Google Shape;3216;p4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17" name="Google Shape;3217;p49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18" name="Google Shape;3218;p493"/>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3219" name="Google Shape;3219;p493"/>
          <p:cNvPicPr preferRelativeResize="0"/>
          <p:nvPr/>
        </p:nvPicPr>
        <p:blipFill rotWithShape="1">
          <a:blip r:embed="rId2">
            <a:alphaModFix/>
          </a:blip>
          <a:srcRect/>
          <a:stretch/>
        </p:blipFill>
        <p:spPr>
          <a:xfrm>
            <a:off x="11355164" y="255105"/>
            <a:ext cx="537906" cy="537905"/>
          </a:xfrm>
          <a:prstGeom prst="rect">
            <a:avLst/>
          </a:prstGeom>
          <a:noFill/>
          <a:ln>
            <a:noFill/>
          </a:ln>
        </p:spPr>
      </p:pic>
      <p:sp>
        <p:nvSpPr>
          <p:cNvPr id="3220" name="Google Shape;3220;p4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473"/>
        <p:cNvGrpSpPr/>
        <p:nvPr/>
      </p:nvGrpSpPr>
      <p:grpSpPr>
        <a:xfrm>
          <a:off x="0" y="0"/>
          <a:ext cx="0" cy="0"/>
          <a:chOff x="0" y="0"/>
          <a:chExt cx="0" cy="0"/>
        </a:xfrm>
      </p:grpSpPr>
      <p:pic>
        <p:nvPicPr>
          <p:cNvPr id="474" name="Google Shape;474;p75"/>
          <p:cNvPicPr preferRelativeResize="0"/>
          <p:nvPr/>
        </p:nvPicPr>
        <p:blipFill rotWithShape="1">
          <a:blip r:embed="rId2">
            <a:alphaModFix/>
          </a:blip>
          <a:srcRect r="70436" b="87289"/>
          <a:stretch/>
        </p:blipFill>
        <p:spPr>
          <a:xfrm rot="10800000">
            <a:off x="2" y="-22833"/>
            <a:ext cx="7068663" cy="4296569"/>
          </a:xfrm>
          <a:prstGeom prst="rect">
            <a:avLst/>
          </a:prstGeom>
          <a:noFill/>
          <a:ln>
            <a:noFill/>
          </a:ln>
        </p:spPr>
      </p:pic>
      <p:pic>
        <p:nvPicPr>
          <p:cNvPr id="475" name="Google Shape;475;p75"/>
          <p:cNvPicPr preferRelativeResize="0"/>
          <p:nvPr/>
        </p:nvPicPr>
        <p:blipFill rotWithShape="1">
          <a:blip r:embed="rId3">
            <a:alphaModFix/>
          </a:blip>
          <a:srcRect/>
          <a:stretch/>
        </p:blipFill>
        <p:spPr>
          <a:xfrm>
            <a:off x="728675" y="4997945"/>
            <a:ext cx="3010978" cy="1517976"/>
          </a:xfrm>
          <a:prstGeom prst="rect">
            <a:avLst/>
          </a:prstGeom>
          <a:noFill/>
          <a:ln>
            <a:noFill/>
          </a:ln>
        </p:spPr>
      </p:pic>
      <p:sp>
        <p:nvSpPr>
          <p:cNvPr id="476" name="Google Shape;476;p7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77" name="Google Shape;477;p7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78" name="Google Shape;478;p7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9" name="Google Shape;479;p7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3221"/>
        <p:cNvGrpSpPr/>
        <p:nvPr/>
      </p:nvGrpSpPr>
      <p:grpSpPr>
        <a:xfrm>
          <a:off x="0" y="0"/>
          <a:ext cx="0" cy="0"/>
          <a:chOff x="0" y="0"/>
          <a:chExt cx="0" cy="0"/>
        </a:xfrm>
      </p:grpSpPr>
      <p:sp>
        <p:nvSpPr>
          <p:cNvPr id="3222" name="Google Shape;3222;p4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23" name="Google Shape;3223;p49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24" name="Google Shape;3224;p494"/>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25" name="Google Shape;3225;p494"/>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26" name="Google Shape;3226;p494"/>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27" name="Google Shape;3227;p494"/>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28" name="Google Shape;3228;p4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29"/>
        <p:cNvGrpSpPr/>
        <p:nvPr/>
      </p:nvGrpSpPr>
      <p:grpSpPr>
        <a:xfrm>
          <a:off x="0" y="0"/>
          <a:ext cx="0" cy="0"/>
          <a:chOff x="0" y="0"/>
          <a:chExt cx="0" cy="0"/>
        </a:xfrm>
      </p:grpSpPr>
      <p:sp>
        <p:nvSpPr>
          <p:cNvPr id="3230" name="Google Shape;3230;p495"/>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31" name="Google Shape;3231;p495"/>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3232" name="Google Shape;3232;p4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33" name="Google Shape;3233;p49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234" name="Google Shape;3234;p495"/>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35" name="Google Shape;3235;p4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36" name="Google Shape;3236;p4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237"/>
        <p:cNvGrpSpPr/>
        <p:nvPr/>
      </p:nvGrpSpPr>
      <p:grpSpPr>
        <a:xfrm>
          <a:off x="0" y="0"/>
          <a:ext cx="0" cy="0"/>
          <a:chOff x="0" y="0"/>
          <a:chExt cx="0" cy="0"/>
        </a:xfrm>
      </p:grpSpPr>
      <p:pic>
        <p:nvPicPr>
          <p:cNvPr id="3238" name="Google Shape;3238;p496"/>
          <p:cNvPicPr preferRelativeResize="0"/>
          <p:nvPr/>
        </p:nvPicPr>
        <p:blipFill rotWithShape="1">
          <a:blip r:embed="rId2">
            <a:alphaModFix/>
          </a:blip>
          <a:srcRect/>
          <a:stretch/>
        </p:blipFill>
        <p:spPr>
          <a:xfrm>
            <a:off x="0" y="0"/>
            <a:ext cx="12192000" cy="6858000"/>
          </a:xfrm>
          <a:prstGeom prst="rect">
            <a:avLst/>
          </a:prstGeom>
          <a:solidFill>
            <a:srgbClr val="57585C"/>
          </a:solidFill>
          <a:ln>
            <a:noFill/>
          </a:ln>
        </p:spPr>
      </p:pic>
      <p:sp>
        <p:nvSpPr>
          <p:cNvPr id="3239" name="Google Shape;3239;p496"/>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40" name="Google Shape;3240;p496"/>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241" name="Google Shape;3241;p496"/>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3242" name="Google Shape;3242;p496"/>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ck with content" type="obj">
  <p:cSld name="OBJECT">
    <p:bg>
      <p:bgPr>
        <a:solidFill>
          <a:schemeClr val="dk1"/>
        </a:solidFill>
        <a:effectLst/>
      </p:bgPr>
    </p:bg>
    <p:spTree>
      <p:nvGrpSpPr>
        <p:cNvPr id="1" name="Shape 3243"/>
        <p:cNvGrpSpPr/>
        <p:nvPr/>
      </p:nvGrpSpPr>
      <p:grpSpPr>
        <a:xfrm>
          <a:off x="0" y="0"/>
          <a:ext cx="0" cy="0"/>
          <a:chOff x="0" y="0"/>
          <a:chExt cx="0" cy="0"/>
        </a:xfrm>
      </p:grpSpPr>
      <p:sp>
        <p:nvSpPr>
          <p:cNvPr id="3244" name="Google Shape;3244;p497"/>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45" name="Google Shape;3245;p49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a:lvl1pPr>
            <a:lvl2pPr marL="914400" lvl="1" indent="-228600" algn="l" rtl="0">
              <a:lnSpc>
                <a:spcPct val="90000"/>
              </a:lnSpc>
              <a:spcBef>
                <a:spcPts val="500"/>
              </a:spcBef>
              <a:spcAft>
                <a:spcPts val="0"/>
              </a:spcAft>
              <a:buClr>
                <a:schemeClr val="lt1"/>
              </a:buClr>
              <a:buSzPts val="2400"/>
              <a:buNone/>
              <a:defRPr/>
            </a:lvl2pPr>
            <a:lvl3pPr marL="1371600" lvl="2" indent="-228600" algn="l" rtl="0">
              <a:lnSpc>
                <a:spcPct val="90000"/>
              </a:lnSpc>
              <a:spcBef>
                <a:spcPts val="500"/>
              </a:spcBef>
              <a:spcAft>
                <a:spcPts val="0"/>
              </a:spcAft>
              <a:buClr>
                <a:schemeClr val="lt1"/>
              </a:buClr>
              <a:buSzPts val="2000"/>
              <a:buNone/>
              <a:defRPr/>
            </a:lvl3pPr>
            <a:lvl4pPr marL="1828800" lvl="3" indent="-228600" algn="l" rtl="0">
              <a:lnSpc>
                <a:spcPct val="90000"/>
              </a:lnSpc>
              <a:spcBef>
                <a:spcPts val="500"/>
              </a:spcBef>
              <a:spcAft>
                <a:spcPts val="0"/>
              </a:spcAft>
              <a:buClr>
                <a:schemeClr val="lt1"/>
              </a:buClr>
              <a:buSzPts val="1800"/>
              <a:buNone/>
              <a:defRPr/>
            </a:lvl4pPr>
            <a:lvl5pPr marL="2286000" lvl="4" indent="-228600" algn="l" rtl="0">
              <a:lnSpc>
                <a:spcPct val="90000"/>
              </a:lnSpc>
              <a:spcBef>
                <a:spcPts val="500"/>
              </a:spcBef>
              <a:spcAft>
                <a:spcPts val="0"/>
              </a:spcAft>
              <a:buClr>
                <a:schemeClr val="lt1"/>
              </a:buClr>
              <a:buSzPts val="1800"/>
              <a:buNone/>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cxnSp>
        <p:nvCxnSpPr>
          <p:cNvPr id="3246" name="Google Shape;3246;p497"/>
          <p:cNvCxnSpPr/>
          <p:nvPr/>
        </p:nvCxnSpPr>
        <p:spPr>
          <a:xfrm>
            <a:off x="623392" y="1268760"/>
            <a:ext cx="10972800" cy="0"/>
          </a:xfrm>
          <a:prstGeom prst="straightConnector1">
            <a:avLst/>
          </a:prstGeom>
          <a:noFill/>
          <a:ln w="19050" cap="flat" cmpd="sng">
            <a:solidFill>
              <a:schemeClr val="accent3"/>
            </a:solidFill>
            <a:prstDash val="solid"/>
            <a:miter lim="800000"/>
            <a:headEnd type="none" w="sm" len="sm"/>
            <a:tailEnd type="none" w="sm" len="sm"/>
          </a:ln>
        </p:spPr>
      </p:cxnSp>
      <p:pic>
        <p:nvPicPr>
          <p:cNvPr id="3247" name="Google Shape;3247;p497"/>
          <p:cNvPicPr preferRelativeResize="0"/>
          <p:nvPr/>
        </p:nvPicPr>
        <p:blipFill rotWithShape="1">
          <a:blip r:embed="rId2">
            <a:alphaModFix/>
          </a:blip>
          <a:srcRect/>
          <a:stretch/>
        </p:blipFill>
        <p:spPr>
          <a:xfrm>
            <a:off x="9600339" y="55352"/>
            <a:ext cx="2197965" cy="1165801"/>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 column no hexagon 1">
  <p:cSld name="CUSTOM_5">
    <p:spTree>
      <p:nvGrpSpPr>
        <p:cNvPr id="1" name="Shape 3248"/>
        <p:cNvGrpSpPr/>
        <p:nvPr/>
      </p:nvGrpSpPr>
      <p:grpSpPr>
        <a:xfrm>
          <a:off x="0" y="0"/>
          <a:ext cx="0" cy="0"/>
          <a:chOff x="0" y="0"/>
          <a:chExt cx="0" cy="0"/>
        </a:xfrm>
      </p:grpSpPr>
      <p:sp>
        <p:nvSpPr>
          <p:cNvPr id="3249" name="Google Shape;3249;p498"/>
          <p:cNvSpPr txBox="1">
            <a:spLocks noGrp="1"/>
          </p:cNvSpPr>
          <p:nvPr>
            <p:ph type="title"/>
          </p:nvPr>
        </p:nvSpPr>
        <p:spPr>
          <a:xfrm>
            <a:off x="415600" y="5933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250" name="Google Shape;3250;p49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251" name="Google Shape;3251;p49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252" name="Google Shape;3252;p49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3253" name="Google Shape;3253;p498"/>
          <p:cNvPicPr preferRelativeResize="0"/>
          <p:nvPr/>
        </p:nvPicPr>
        <p:blipFill>
          <a:blip r:embed="rId3">
            <a:alphaModFix/>
          </a:blip>
          <a:stretch>
            <a:fillRect/>
          </a:stretch>
        </p:blipFill>
        <p:spPr>
          <a:xfrm>
            <a:off x="10607033" y="365433"/>
            <a:ext cx="591033" cy="494100"/>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3260"/>
        <p:cNvGrpSpPr/>
        <p:nvPr/>
      </p:nvGrpSpPr>
      <p:grpSpPr>
        <a:xfrm>
          <a:off x="0" y="0"/>
          <a:ext cx="0" cy="0"/>
          <a:chOff x="0" y="0"/>
          <a:chExt cx="0" cy="0"/>
        </a:xfrm>
      </p:grpSpPr>
      <p:sp>
        <p:nvSpPr>
          <p:cNvPr id="3261" name="Google Shape;3261;p500"/>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62" name="Google Shape;3262;p50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3263" name="Google Shape;3263;p500"/>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3264"/>
        <p:cNvGrpSpPr/>
        <p:nvPr/>
      </p:nvGrpSpPr>
      <p:grpSpPr>
        <a:xfrm>
          <a:off x="0" y="0"/>
          <a:ext cx="0" cy="0"/>
          <a:chOff x="0" y="0"/>
          <a:chExt cx="0" cy="0"/>
        </a:xfrm>
      </p:grpSpPr>
      <p:pic>
        <p:nvPicPr>
          <p:cNvPr id="3265" name="Google Shape;3265;p501"/>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266"/>
        <p:cNvGrpSpPr/>
        <p:nvPr/>
      </p:nvGrpSpPr>
      <p:grpSpPr>
        <a:xfrm>
          <a:off x="0" y="0"/>
          <a:ext cx="0" cy="0"/>
          <a:chOff x="0" y="0"/>
          <a:chExt cx="0" cy="0"/>
        </a:xfrm>
      </p:grpSpPr>
      <p:sp>
        <p:nvSpPr>
          <p:cNvPr id="3267" name="Google Shape;3267;p502"/>
          <p:cNvSpPr txBox="1">
            <a:spLocks noGrp="1"/>
          </p:cNvSpPr>
          <p:nvPr>
            <p:ph type="title"/>
          </p:nvPr>
        </p:nvSpPr>
        <p:spPr>
          <a:xfrm>
            <a:off x="415600" y="2867800"/>
            <a:ext cx="11360700" cy="11223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FFFFFF"/>
              </a:buClr>
              <a:buSzPts val="2700"/>
              <a:buFont typeface="Arial"/>
              <a:buNone/>
              <a:defRPr sz="4800" i="1">
                <a:solidFill>
                  <a:srgbClr val="FFFFFF"/>
                </a:solidFill>
              </a:defRPr>
            </a:lvl1pPr>
            <a:lvl2pPr lvl="1" algn="ctr" rtl="0">
              <a:lnSpc>
                <a:spcPct val="100000"/>
              </a:lnSpc>
              <a:spcBef>
                <a:spcPts val="0"/>
              </a:spcBef>
              <a:spcAft>
                <a:spcPts val="0"/>
              </a:spcAft>
              <a:buSzPts val="2700"/>
              <a:buNone/>
              <a:defRPr sz="4800"/>
            </a:lvl2pPr>
            <a:lvl3pPr lvl="2" algn="ctr" rtl="0">
              <a:lnSpc>
                <a:spcPct val="100000"/>
              </a:lnSpc>
              <a:spcBef>
                <a:spcPts val="0"/>
              </a:spcBef>
              <a:spcAft>
                <a:spcPts val="0"/>
              </a:spcAft>
              <a:buSzPts val="2700"/>
              <a:buNone/>
              <a:defRPr sz="4800"/>
            </a:lvl3pPr>
            <a:lvl4pPr lvl="3" algn="ctr" rtl="0">
              <a:lnSpc>
                <a:spcPct val="100000"/>
              </a:lnSpc>
              <a:spcBef>
                <a:spcPts val="0"/>
              </a:spcBef>
              <a:spcAft>
                <a:spcPts val="0"/>
              </a:spcAft>
              <a:buSzPts val="2700"/>
              <a:buNone/>
              <a:defRPr sz="4800"/>
            </a:lvl4pPr>
            <a:lvl5pPr lvl="4" algn="ctr" rtl="0">
              <a:lnSpc>
                <a:spcPct val="100000"/>
              </a:lnSpc>
              <a:spcBef>
                <a:spcPts val="0"/>
              </a:spcBef>
              <a:spcAft>
                <a:spcPts val="0"/>
              </a:spcAft>
              <a:buSzPts val="2700"/>
              <a:buNone/>
              <a:defRPr sz="4800"/>
            </a:lvl5pPr>
            <a:lvl6pPr lvl="5" algn="ctr" rtl="0">
              <a:lnSpc>
                <a:spcPct val="100000"/>
              </a:lnSpc>
              <a:spcBef>
                <a:spcPts val="0"/>
              </a:spcBef>
              <a:spcAft>
                <a:spcPts val="0"/>
              </a:spcAft>
              <a:buSzPts val="2700"/>
              <a:buNone/>
              <a:defRPr sz="4800"/>
            </a:lvl6pPr>
            <a:lvl7pPr lvl="6" algn="ctr" rtl="0">
              <a:lnSpc>
                <a:spcPct val="100000"/>
              </a:lnSpc>
              <a:spcBef>
                <a:spcPts val="0"/>
              </a:spcBef>
              <a:spcAft>
                <a:spcPts val="0"/>
              </a:spcAft>
              <a:buSzPts val="2700"/>
              <a:buNone/>
              <a:defRPr sz="4800"/>
            </a:lvl7pPr>
            <a:lvl8pPr lvl="7" algn="ctr" rtl="0">
              <a:lnSpc>
                <a:spcPct val="100000"/>
              </a:lnSpc>
              <a:spcBef>
                <a:spcPts val="0"/>
              </a:spcBef>
              <a:spcAft>
                <a:spcPts val="0"/>
              </a:spcAft>
              <a:buSzPts val="2700"/>
              <a:buNone/>
              <a:defRPr sz="4800"/>
            </a:lvl8pPr>
            <a:lvl9pPr lvl="8" algn="ctr" rtl="0">
              <a:lnSpc>
                <a:spcPct val="100000"/>
              </a:lnSpc>
              <a:spcBef>
                <a:spcPts val="0"/>
              </a:spcBef>
              <a:spcAft>
                <a:spcPts val="0"/>
              </a:spcAft>
              <a:buSzPts val="2700"/>
              <a:buNone/>
              <a:defRPr sz="4800"/>
            </a:lvl9pPr>
          </a:lstStyle>
          <a:p>
            <a:endParaRPr/>
          </a:p>
        </p:txBody>
      </p:sp>
      <p:sp>
        <p:nvSpPr>
          <p:cNvPr id="3268" name="Google Shape;3268;p502"/>
          <p:cNvSpPr txBox="1">
            <a:spLocks noGrp="1"/>
          </p:cNvSpPr>
          <p:nvPr>
            <p:ph type="sldNum" idx="12"/>
          </p:nvPr>
        </p:nvSpPr>
        <p:spPr>
          <a:xfrm>
            <a:off x="11296611" y="6217623"/>
            <a:ext cx="731700" cy="5247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269" name="Google Shape;3269;p502"/>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270"/>
        <p:cNvGrpSpPr/>
        <p:nvPr/>
      </p:nvGrpSpPr>
      <p:grpSpPr>
        <a:xfrm>
          <a:off x="0" y="0"/>
          <a:ext cx="0" cy="0"/>
          <a:chOff x="0" y="0"/>
          <a:chExt cx="0" cy="0"/>
        </a:xfrm>
      </p:grpSpPr>
      <p:sp>
        <p:nvSpPr>
          <p:cNvPr id="3271" name="Google Shape;3271;p503"/>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2" name="Google Shape;3272;p503"/>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3273" name="Google Shape;3273;p503"/>
          <p:cNvSpPr txBox="1">
            <a:spLocks noGrp="1"/>
          </p:cNvSpPr>
          <p:nvPr>
            <p:ph type="title"/>
          </p:nvPr>
        </p:nvSpPr>
        <p:spPr>
          <a:xfrm>
            <a:off x="415600" y="5933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274" name="Google Shape;3274;p50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275" name="Google Shape;3275;p50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276" name="Google Shape;3276;p503"/>
          <p:cNvSpPr txBox="1">
            <a:spLocks noGrp="1"/>
          </p:cNvSpPr>
          <p:nvPr>
            <p:ph type="body" idx="1"/>
          </p:nvPr>
        </p:nvSpPr>
        <p:spPr>
          <a:xfrm>
            <a:off x="415600" y="1845533"/>
            <a:ext cx="5115900" cy="4578300"/>
          </a:xfrm>
          <a:prstGeom prst="rect">
            <a:avLst/>
          </a:prstGeom>
        </p:spPr>
        <p:txBody>
          <a:bodyPr spcFirstLastPara="1" wrap="square" lIns="91425" tIns="45700" rIns="91425" bIns="45700" anchor="t" anchorCtr="0">
            <a:noAutofit/>
          </a:bodyPr>
          <a:lstStyle>
            <a:lvl1pPr marL="457200" lvl="0" indent="-228600" rtl="0">
              <a:spcBef>
                <a:spcPts val="0"/>
              </a:spcBef>
              <a:spcAft>
                <a:spcPts val="0"/>
              </a:spcAft>
              <a:buSzPts val="1900"/>
              <a:buNone/>
              <a:defRPr sz="1900"/>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281"/>
        <p:cNvGrpSpPr/>
        <p:nvPr/>
      </p:nvGrpSpPr>
      <p:grpSpPr>
        <a:xfrm>
          <a:off x="0" y="0"/>
          <a:ext cx="0" cy="0"/>
          <a:chOff x="0" y="0"/>
          <a:chExt cx="0" cy="0"/>
        </a:xfrm>
      </p:grpSpPr>
      <p:sp>
        <p:nvSpPr>
          <p:cNvPr id="3282" name="Google Shape;3282;p50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3283" name="Google Shape;3283;p50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84" name="Google Shape;3284;p50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285" name="Google Shape;3285;p505"/>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286" name="Google Shape;3286;p505"/>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287" name="Google Shape;3287;p50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480"/>
        <p:cNvGrpSpPr/>
        <p:nvPr/>
      </p:nvGrpSpPr>
      <p:grpSpPr>
        <a:xfrm>
          <a:off x="0" y="0"/>
          <a:ext cx="0" cy="0"/>
          <a:chOff x="0" y="0"/>
          <a:chExt cx="0" cy="0"/>
        </a:xfrm>
      </p:grpSpPr>
      <p:sp>
        <p:nvSpPr>
          <p:cNvPr id="481" name="Google Shape;481;p7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82" name="Google Shape;482;p7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83" name="Google Shape;483;p7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4" name="Google Shape;484;p7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5" name="Google Shape;485;p76"/>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3288"/>
        <p:cNvGrpSpPr/>
        <p:nvPr/>
      </p:nvGrpSpPr>
      <p:grpSpPr>
        <a:xfrm>
          <a:off x="0" y="0"/>
          <a:ext cx="0" cy="0"/>
          <a:chOff x="0" y="0"/>
          <a:chExt cx="0" cy="0"/>
        </a:xfrm>
      </p:grpSpPr>
      <p:sp>
        <p:nvSpPr>
          <p:cNvPr id="3289" name="Google Shape;3289;p5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90" name="Google Shape;3290;p506"/>
          <p:cNvSpPr txBox="1">
            <a:spLocks noGrp="1"/>
          </p:cNvSpPr>
          <p:nvPr>
            <p:ph type="title"/>
          </p:nvPr>
        </p:nvSpPr>
        <p:spPr>
          <a:xfrm>
            <a:off x="822000" y="25920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4800" b="1">
                <a:solidFill>
                  <a:srgbClr val="FFFFF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291" name="Google Shape;3291;p506"/>
          <p:cNvCxnSpPr/>
          <p:nvPr/>
        </p:nvCxnSpPr>
        <p:spPr>
          <a:xfrm>
            <a:off x="963900" y="3587133"/>
            <a:ext cx="2440500" cy="0"/>
          </a:xfrm>
          <a:prstGeom prst="straightConnector1">
            <a:avLst/>
          </a:prstGeom>
          <a:noFill/>
          <a:ln w="76200" cap="flat" cmpd="sng">
            <a:solidFill>
              <a:srgbClr val="FFFFFF"/>
            </a:solidFill>
            <a:prstDash val="solid"/>
            <a:round/>
            <a:headEnd type="none" w="sm" len="sm"/>
            <a:tailEnd type="none" w="sm" len="sm"/>
          </a:ln>
        </p:spPr>
      </p:cxnSp>
      <p:pic>
        <p:nvPicPr>
          <p:cNvPr id="3292" name="Google Shape;3292;p50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293" name="Google Shape;3293;p506"/>
          <p:cNvSpPr txBox="1">
            <a:spLocks noGrp="1"/>
          </p:cNvSpPr>
          <p:nvPr>
            <p:ph type="subTitle" idx="1"/>
          </p:nvPr>
        </p:nvSpPr>
        <p:spPr>
          <a:xfrm>
            <a:off x="963900" y="3818600"/>
            <a:ext cx="4958700" cy="3766500"/>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400"/>
              <a:buNone/>
              <a:defRPr>
                <a:solidFill>
                  <a:schemeClr val="lt1"/>
                </a:solidFill>
              </a:defRPr>
            </a:lvl1pPr>
            <a:lvl2pPr lvl="1" algn="l" rtl="0">
              <a:lnSpc>
                <a:spcPct val="115000"/>
              </a:lnSpc>
              <a:spcBef>
                <a:spcPts val="2100"/>
              </a:spcBef>
              <a:spcAft>
                <a:spcPts val="0"/>
              </a:spcAft>
              <a:buSzPts val="1900"/>
              <a:buNone/>
              <a:defRPr>
                <a:solidFill>
                  <a:schemeClr val="lt1"/>
                </a:solidFill>
              </a:defRPr>
            </a:lvl2pPr>
            <a:lvl3pPr lvl="2" algn="l" rtl="0">
              <a:lnSpc>
                <a:spcPct val="115000"/>
              </a:lnSpc>
              <a:spcBef>
                <a:spcPts val="2100"/>
              </a:spcBef>
              <a:spcAft>
                <a:spcPts val="0"/>
              </a:spcAft>
              <a:buSzPts val="1900"/>
              <a:buNone/>
              <a:defRPr>
                <a:solidFill>
                  <a:schemeClr val="lt1"/>
                </a:solidFill>
              </a:defRPr>
            </a:lvl3pPr>
            <a:lvl4pPr lvl="3" algn="l" rtl="0">
              <a:lnSpc>
                <a:spcPct val="115000"/>
              </a:lnSpc>
              <a:spcBef>
                <a:spcPts val="2100"/>
              </a:spcBef>
              <a:spcAft>
                <a:spcPts val="0"/>
              </a:spcAft>
              <a:buSzPts val="1900"/>
              <a:buNone/>
              <a:defRPr>
                <a:solidFill>
                  <a:schemeClr val="lt1"/>
                </a:solidFill>
              </a:defRPr>
            </a:lvl4pPr>
            <a:lvl5pPr lvl="4" algn="l" rtl="0">
              <a:lnSpc>
                <a:spcPct val="115000"/>
              </a:lnSpc>
              <a:spcBef>
                <a:spcPts val="2100"/>
              </a:spcBef>
              <a:spcAft>
                <a:spcPts val="0"/>
              </a:spcAft>
              <a:buSzPts val="1900"/>
              <a:buNone/>
              <a:defRPr>
                <a:solidFill>
                  <a:schemeClr val="lt1"/>
                </a:solidFill>
              </a:defRPr>
            </a:lvl5pPr>
            <a:lvl6pPr lvl="5" algn="l" rtl="0">
              <a:lnSpc>
                <a:spcPct val="115000"/>
              </a:lnSpc>
              <a:spcBef>
                <a:spcPts val="2100"/>
              </a:spcBef>
              <a:spcAft>
                <a:spcPts val="0"/>
              </a:spcAft>
              <a:buSzPts val="1900"/>
              <a:buNone/>
              <a:defRPr>
                <a:solidFill>
                  <a:schemeClr val="lt1"/>
                </a:solidFill>
              </a:defRPr>
            </a:lvl6pPr>
            <a:lvl7pPr lvl="6" algn="l" rtl="0">
              <a:lnSpc>
                <a:spcPct val="115000"/>
              </a:lnSpc>
              <a:spcBef>
                <a:spcPts val="2100"/>
              </a:spcBef>
              <a:spcAft>
                <a:spcPts val="0"/>
              </a:spcAft>
              <a:buSzPts val="1900"/>
              <a:buNone/>
              <a:defRPr>
                <a:solidFill>
                  <a:schemeClr val="lt1"/>
                </a:solidFill>
              </a:defRPr>
            </a:lvl7pPr>
            <a:lvl8pPr lvl="7" algn="l" rtl="0">
              <a:lnSpc>
                <a:spcPct val="115000"/>
              </a:lnSpc>
              <a:spcBef>
                <a:spcPts val="2100"/>
              </a:spcBef>
              <a:spcAft>
                <a:spcPts val="0"/>
              </a:spcAft>
              <a:buSzPts val="1900"/>
              <a:buNone/>
              <a:defRPr>
                <a:solidFill>
                  <a:schemeClr val="lt1"/>
                </a:solidFill>
              </a:defRPr>
            </a:lvl8pPr>
            <a:lvl9pPr lvl="8" algn="l" rtl="0">
              <a:lnSpc>
                <a:spcPct val="115000"/>
              </a:lnSpc>
              <a:spcBef>
                <a:spcPts val="2100"/>
              </a:spcBef>
              <a:spcAft>
                <a:spcPts val="2100"/>
              </a:spcAft>
              <a:buSzPts val="1900"/>
              <a:buNone/>
              <a:defRPr>
                <a:solidFill>
                  <a:schemeClr val="lt1"/>
                </a:solidFill>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3294"/>
        <p:cNvGrpSpPr/>
        <p:nvPr/>
      </p:nvGrpSpPr>
      <p:grpSpPr>
        <a:xfrm>
          <a:off x="0" y="0"/>
          <a:ext cx="0" cy="0"/>
          <a:chOff x="0" y="0"/>
          <a:chExt cx="0" cy="0"/>
        </a:xfrm>
      </p:grpSpPr>
      <p:sp>
        <p:nvSpPr>
          <p:cNvPr id="3295" name="Google Shape;3295;p50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296" name="Google Shape;3296;p507"/>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297" name="Google Shape;3297;p50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298" name="Google Shape;3298;p50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299"/>
        <p:cNvGrpSpPr/>
        <p:nvPr/>
      </p:nvGrpSpPr>
      <p:grpSpPr>
        <a:xfrm>
          <a:off x="0" y="0"/>
          <a:ext cx="0" cy="0"/>
          <a:chOff x="0" y="0"/>
          <a:chExt cx="0" cy="0"/>
        </a:xfrm>
      </p:grpSpPr>
      <p:pic>
        <p:nvPicPr>
          <p:cNvPr id="3300" name="Google Shape;3300;p508"/>
          <p:cNvPicPr preferRelativeResize="0"/>
          <p:nvPr/>
        </p:nvPicPr>
        <p:blipFill rotWithShape="1">
          <a:blip r:embed="rId2">
            <a:alphaModFix/>
          </a:blip>
          <a:srcRect l="60468" t="77250" b="2583"/>
          <a:stretch/>
        </p:blipFill>
        <p:spPr>
          <a:xfrm>
            <a:off x="0" y="0"/>
            <a:ext cx="5915096" cy="4267700"/>
          </a:xfrm>
          <a:prstGeom prst="rect">
            <a:avLst/>
          </a:prstGeom>
          <a:noFill/>
          <a:ln>
            <a:noFill/>
          </a:ln>
        </p:spPr>
      </p:pic>
      <p:sp>
        <p:nvSpPr>
          <p:cNvPr id="3301" name="Google Shape;3301;p508"/>
          <p:cNvSpPr txBox="1">
            <a:spLocks noGrp="1"/>
          </p:cNvSpPr>
          <p:nvPr>
            <p:ph type="ctrTitle"/>
          </p:nvPr>
        </p:nvSpPr>
        <p:spPr>
          <a:xfrm>
            <a:off x="878433" y="992767"/>
            <a:ext cx="10713900" cy="27369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Clr>
                <a:srgbClr val="FFFFFF"/>
              </a:buClr>
              <a:buSzPts val="5300"/>
              <a:buNone/>
              <a:defRPr sz="5300" b="1">
                <a:solidFill>
                  <a:srgbClr val="FFFFFF"/>
                </a:solidFill>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302" name="Google Shape;3302;p508"/>
          <p:cNvSpPr txBox="1">
            <a:spLocks noGrp="1"/>
          </p:cNvSpPr>
          <p:nvPr>
            <p:ph type="subTitle" idx="1"/>
          </p:nvPr>
        </p:nvSpPr>
        <p:spPr>
          <a:xfrm>
            <a:off x="878433" y="3828100"/>
            <a:ext cx="11360700" cy="1056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303" name="Google Shape;3303;p50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3304" name="Google Shape;3304;p508"/>
          <p:cNvCxnSpPr/>
          <p:nvPr/>
        </p:nvCxnSpPr>
        <p:spPr>
          <a:xfrm>
            <a:off x="1093967" y="3828100"/>
            <a:ext cx="2819100" cy="0"/>
          </a:xfrm>
          <a:prstGeom prst="straightConnector1">
            <a:avLst/>
          </a:prstGeom>
          <a:noFill/>
          <a:ln w="76200" cap="flat" cmpd="sng">
            <a:solidFill>
              <a:srgbClr val="FFFFFF"/>
            </a:solidFill>
            <a:prstDash val="solid"/>
            <a:round/>
            <a:headEnd type="none" w="sm" len="sm"/>
            <a:tailEnd type="none" w="sm" len="sm"/>
          </a:ln>
        </p:spPr>
      </p:cxnSp>
      <p:pic>
        <p:nvPicPr>
          <p:cNvPr id="3305" name="Google Shape;3305;p508"/>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306" name="Google Shape;3306;p508"/>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4D4F53"/>
        </a:solidFill>
        <a:effectLst/>
      </p:bgPr>
    </p:bg>
    <p:spTree>
      <p:nvGrpSpPr>
        <p:cNvPr id="1" name="Shape 3307"/>
        <p:cNvGrpSpPr/>
        <p:nvPr/>
      </p:nvGrpSpPr>
      <p:grpSpPr>
        <a:xfrm>
          <a:off x="0" y="0"/>
          <a:ext cx="0" cy="0"/>
          <a:chOff x="0" y="0"/>
          <a:chExt cx="0" cy="0"/>
        </a:xfrm>
      </p:grpSpPr>
      <p:pic>
        <p:nvPicPr>
          <p:cNvPr id="3308" name="Google Shape;3308;p509"/>
          <p:cNvPicPr preferRelativeResize="0"/>
          <p:nvPr/>
        </p:nvPicPr>
        <p:blipFill rotWithShape="1">
          <a:blip r:embed="rId2">
            <a:alphaModFix/>
          </a:blip>
          <a:srcRect l="60468" t="77250" b="2583"/>
          <a:stretch/>
        </p:blipFill>
        <p:spPr>
          <a:xfrm>
            <a:off x="0" y="0"/>
            <a:ext cx="5915096" cy="4267700"/>
          </a:xfrm>
          <a:prstGeom prst="rect">
            <a:avLst/>
          </a:prstGeom>
          <a:noFill/>
          <a:ln>
            <a:noFill/>
          </a:ln>
        </p:spPr>
      </p:pic>
      <p:sp>
        <p:nvSpPr>
          <p:cNvPr id="3309" name="Google Shape;3309;p509"/>
          <p:cNvSpPr txBox="1">
            <a:spLocks noGrp="1"/>
          </p:cNvSpPr>
          <p:nvPr>
            <p:ph type="ctrTitle"/>
          </p:nvPr>
        </p:nvSpPr>
        <p:spPr>
          <a:xfrm>
            <a:off x="878433" y="992767"/>
            <a:ext cx="10713900" cy="27369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Clr>
                <a:srgbClr val="FFFFFF"/>
              </a:buClr>
              <a:buSzPts val="5300"/>
              <a:buNone/>
              <a:defRPr sz="5300" b="1">
                <a:solidFill>
                  <a:srgbClr val="FFFFFF"/>
                </a:solidFill>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310" name="Google Shape;3310;p509"/>
          <p:cNvSpPr txBox="1">
            <a:spLocks noGrp="1"/>
          </p:cNvSpPr>
          <p:nvPr>
            <p:ph type="subTitle" idx="1"/>
          </p:nvPr>
        </p:nvSpPr>
        <p:spPr>
          <a:xfrm>
            <a:off x="878433" y="3828100"/>
            <a:ext cx="11360700" cy="1056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311" name="Google Shape;3311;p50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312" name="Google Shape;3312;p509"/>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313" name="Google Shape;3313;p509"/>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314"/>
        <p:cNvGrpSpPr/>
        <p:nvPr/>
      </p:nvGrpSpPr>
      <p:grpSpPr>
        <a:xfrm>
          <a:off x="0" y="0"/>
          <a:ext cx="0" cy="0"/>
          <a:chOff x="0" y="0"/>
          <a:chExt cx="0" cy="0"/>
        </a:xfrm>
      </p:grpSpPr>
      <p:sp>
        <p:nvSpPr>
          <p:cNvPr id="3315" name="Google Shape;3315;p51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316" name="Google Shape;3316;p510"/>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317" name="Google Shape;3317;p510"/>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18" name="Google Shape;3318;p510"/>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319" name="Google Shape;3319;p510"/>
          <p:cNvSpPr txBox="1">
            <a:spLocks noGrp="1"/>
          </p:cNvSpPr>
          <p:nvPr>
            <p:ph type="body" idx="1"/>
          </p:nvPr>
        </p:nvSpPr>
        <p:spPr>
          <a:xfrm>
            <a:off x="415600" y="183090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3320" name="Google Shape;3320;p510"/>
          <p:cNvSpPr txBox="1">
            <a:spLocks noGrp="1"/>
          </p:cNvSpPr>
          <p:nvPr>
            <p:ph type="body" idx="2"/>
          </p:nvPr>
        </p:nvSpPr>
        <p:spPr>
          <a:xfrm>
            <a:off x="6341600" y="183090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321"/>
        <p:cNvGrpSpPr/>
        <p:nvPr/>
      </p:nvGrpSpPr>
      <p:grpSpPr>
        <a:xfrm>
          <a:off x="0" y="0"/>
          <a:ext cx="0" cy="0"/>
          <a:chOff x="0" y="0"/>
          <a:chExt cx="0" cy="0"/>
        </a:xfrm>
      </p:grpSpPr>
      <p:sp>
        <p:nvSpPr>
          <p:cNvPr id="3322" name="Google Shape;3322;p51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None/>
              <a:defRPr sz="4800" i="1">
                <a:solidFill>
                  <a:srgbClr val="FFFFFF"/>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3323" name="Google Shape;3323;p5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324" name="Google Shape;3324;p511"/>
          <p:cNvPicPr preferRelativeResize="0"/>
          <p:nvPr/>
        </p:nvPicPr>
        <p:blipFill rotWithShape="1">
          <a:blip r:embed="rId2">
            <a:alphaModFix/>
          </a:blip>
          <a:srcRect/>
          <a:stretch/>
        </p:blipFill>
        <p:spPr>
          <a:xfrm>
            <a:off x="11321117" y="147300"/>
            <a:ext cx="511925" cy="506050"/>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325"/>
        <p:cNvGrpSpPr/>
        <p:nvPr/>
      </p:nvGrpSpPr>
      <p:grpSpPr>
        <a:xfrm>
          <a:off x="0" y="0"/>
          <a:ext cx="0" cy="0"/>
          <a:chOff x="0" y="0"/>
          <a:chExt cx="0" cy="0"/>
        </a:xfrm>
      </p:grpSpPr>
      <p:sp>
        <p:nvSpPr>
          <p:cNvPr id="3326" name="Google Shape;3326;p5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27" name="Google Shape;3327;p51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328" name="Google Shape;3328;p512"/>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329" name="Google Shape;3329;p512"/>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330" name="Google Shape;3330;p512"/>
          <p:cNvSpPr txBox="1">
            <a:spLocks noGrp="1"/>
          </p:cNvSpPr>
          <p:nvPr>
            <p:ph type="body" idx="1"/>
          </p:nvPr>
        </p:nvSpPr>
        <p:spPr>
          <a:xfrm>
            <a:off x="4734100" y="4750533"/>
            <a:ext cx="3581700" cy="17139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15000"/>
              </a:lnSpc>
              <a:spcBef>
                <a:spcPts val="0"/>
              </a:spcBef>
              <a:spcAft>
                <a:spcPts val="0"/>
              </a:spcAft>
              <a:buSzPts val="1600"/>
              <a:buChar char="●"/>
              <a:defRPr sz="1600" b="1"/>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3331" name="Google Shape;3331;p512"/>
          <p:cNvSpPr txBox="1">
            <a:spLocks noGrp="1"/>
          </p:cNvSpPr>
          <p:nvPr>
            <p:ph type="body" idx="2"/>
          </p:nvPr>
        </p:nvSpPr>
        <p:spPr>
          <a:xfrm>
            <a:off x="8792733" y="4750533"/>
            <a:ext cx="3581700" cy="17139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15000"/>
              </a:lnSpc>
              <a:spcBef>
                <a:spcPts val="0"/>
              </a:spcBef>
              <a:spcAft>
                <a:spcPts val="0"/>
              </a:spcAft>
              <a:buSzPts val="1600"/>
              <a:buChar char="●"/>
              <a:defRPr sz="1600" b="1"/>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3332" name="Google Shape;3332;p512"/>
          <p:cNvSpPr txBox="1">
            <a:spLocks noGrp="1"/>
          </p:cNvSpPr>
          <p:nvPr>
            <p:ph type="body" idx="3"/>
          </p:nvPr>
        </p:nvSpPr>
        <p:spPr>
          <a:xfrm>
            <a:off x="620633" y="4750533"/>
            <a:ext cx="3581700" cy="17139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15000"/>
              </a:lnSpc>
              <a:spcBef>
                <a:spcPts val="0"/>
              </a:spcBef>
              <a:spcAft>
                <a:spcPts val="0"/>
              </a:spcAft>
              <a:buSzPts val="1600"/>
              <a:buChar char="●"/>
              <a:defRPr sz="1600" b="1"/>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pic>
        <p:nvPicPr>
          <p:cNvPr id="3333" name="Google Shape;3333;p512"/>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334" name="Google Shape;3334;p512"/>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335" name="Google Shape;3335;p512"/>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336"/>
        <p:cNvGrpSpPr/>
        <p:nvPr/>
      </p:nvGrpSpPr>
      <p:grpSpPr>
        <a:xfrm>
          <a:off x="0" y="0"/>
          <a:ext cx="0" cy="0"/>
          <a:chOff x="0" y="0"/>
          <a:chExt cx="0" cy="0"/>
        </a:xfrm>
      </p:grpSpPr>
      <p:sp>
        <p:nvSpPr>
          <p:cNvPr id="3337" name="Google Shape;3337;p5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38" name="Google Shape;3338;p5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339" name="Google Shape;3339;p513"/>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340" name="Google Shape;3340;p513"/>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41" name="Google Shape;3341;p513"/>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342" name="Google Shape;3342;p513"/>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43" name="Google Shape;3343;p513"/>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4" name="Google Shape;3344;p513"/>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345"/>
        <p:cNvGrpSpPr/>
        <p:nvPr/>
      </p:nvGrpSpPr>
      <p:grpSpPr>
        <a:xfrm>
          <a:off x="0" y="0"/>
          <a:ext cx="0" cy="0"/>
          <a:chOff x="0" y="0"/>
          <a:chExt cx="0" cy="0"/>
        </a:xfrm>
      </p:grpSpPr>
      <p:sp>
        <p:nvSpPr>
          <p:cNvPr id="3346" name="Google Shape;3346;p514"/>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47" name="Google Shape;3347;p5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48" name="Google Shape;3348;p5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49" name="Google Shape;3349;p514"/>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50" name="Google Shape;3350;p514"/>
          <p:cNvPicPr preferRelativeResize="0"/>
          <p:nvPr/>
        </p:nvPicPr>
        <p:blipFill rotWithShape="1">
          <a:blip r:embed="rId2">
            <a:alphaModFix/>
          </a:blip>
          <a:srcRect/>
          <a:stretch/>
        </p:blipFill>
        <p:spPr>
          <a:xfrm>
            <a:off x="11321117" y="147300"/>
            <a:ext cx="511925" cy="506050"/>
          </a:xfrm>
          <a:prstGeom prst="rect">
            <a:avLst/>
          </a:prstGeom>
          <a:noFill/>
          <a:ln>
            <a:noFill/>
          </a:ln>
        </p:spPr>
      </p:pic>
      <p:sp>
        <p:nvSpPr>
          <p:cNvPr id="3351" name="Google Shape;3351;p514"/>
          <p:cNvSpPr txBox="1">
            <a:spLocks noGrp="1"/>
          </p:cNvSpPr>
          <p:nvPr>
            <p:ph type="body" idx="1"/>
          </p:nvPr>
        </p:nvSpPr>
        <p:spPr>
          <a:xfrm>
            <a:off x="415600" y="1845533"/>
            <a:ext cx="5115900" cy="45783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3352"/>
        <p:cNvGrpSpPr/>
        <p:nvPr/>
      </p:nvGrpSpPr>
      <p:grpSpPr>
        <a:xfrm>
          <a:off x="0" y="0"/>
          <a:ext cx="0" cy="0"/>
          <a:chOff x="0" y="0"/>
          <a:chExt cx="0" cy="0"/>
        </a:xfrm>
      </p:grpSpPr>
      <p:sp>
        <p:nvSpPr>
          <p:cNvPr id="3353" name="Google Shape;3353;p515"/>
          <p:cNvSpPr txBox="1">
            <a:spLocks noGrp="1"/>
          </p:cNvSpPr>
          <p:nvPr>
            <p:ph type="title"/>
          </p:nvPr>
        </p:nvSpPr>
        <p:spPr>
          <a:xfrm>
            <a:off x="822000" y="25920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4800" b="1">
                <a:solidFill>
                  <a:srgbClr val="FFFFF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54" name="Google Shape;3354;p515"/>
          <p:cNvCxnSpPr/>
          <p:nvPr/>
        </p:nvCxnSpPr>
        <p:spPr>
          <a:xfrm>
            <a:off x="963900" y="3587133"/>
            <a:ext cx="2440500" cy="0"/>
          </a:xfrm>
          <a:prstGeom prst="straightConnector1">
            <a:avLst/>
          </a:prstGeom>
          <a:noFill/>
          <a:ln w="76200" cap="flat" cmpd="sng">
            <a:solidFill>
              <a:srgbClr val="FFFFFF"/>
            </a:solidFill>
            <a:prstDash val="solid"/>
            <a:round/>
            <a:headEnd type="none" w="sm" len="sm"/>
            <a:tailEnd type="none" w="sm" len="sm"/>
          </a:ln>
        </p:spPr>
      </p:cxnSp>
      <p:sp>
        <p:nvSpPr>
          <p:cNvPr id="3355" name="Google Shape;3355;p515"/>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FFFF"/>
                </a:solidFill>
                <a:latin typeface="Arial"/>
                <a:ea typeface="Arial"/>
                <a:cs typeface="Arial"/>
                <a:sym typeface="Arial"/>
              </a:rPr>
              <a:t>Sub Title</a:t>
            </a:r>
            <a:endParaRPr sz="2400" b="0" i="0" u="none" strike="noStrike" cap="none">
              <a:solidFill>
                <a:srgbClr val="FFFFFF"/>
              </a:solidFill>
              <a:latin typeface="Arial"/>
              <a:ea typeface="Arial"/>
              <a:cs typeface="Arial"/>
              <a:sym typeface="Arial"/>
            </a:endParaRPr>
          </a:p>
        </p:txBody>
      </p:sp>
      <p:pic>
        <p:nvPicPr>
          <p:cNvPr id="3356" name="Google Shape;3356;p51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486"/>
        <p:cNvGrpSpPr/>
        <p:nvPr/>
      </p:nvGrpSpPr>
      <p:grpSpPr>
        <a:xfrm>
          <a:off x="0" y="0"/>
          <a:ext cx="0" cy="0"/>
          <a:chOff x="0" y="0"/>
          <a:chExt cx="0" cy="0"/>
        </a:xfrm>
      </p:grpSpPr>
      <p:pic>
        <p:nvPicPr>
          <p:cNvPr id="487" name="Google Shape;487;p77"/>
          <p:cNvPicPr preferRelativeResize="0"/>
          <p:nvPr/>
        </p:nvPicPr>
        <p:blipFill rotWithShape="1">
          <a:blip r:embed="rId2">
            <a:alphaModFix/>
          </a:blip>
          <a:srcRect r="70436" b="87289"/>
          <a:stretch/>
        </p:blipFill>
        <p:spPr>
          <a:xfrm rot="10800000">
            <a:off x="2" y="-22833"/>
            <a:ext cx="7068663" cy="4296569"/>
          </a:xfrm>
          <a:prstGeom prst="rect">
            <a:avLst/>
          </a:prstGeom>
          <a:noFill/>
          <a:ln>
            <a:noFill/>
          </a:ln>
        </p:spPr>
      </p:pic>
      <p:sp>
        <p:nvSpPr>
          <p:cNvPr id="488" name="Google Shape;488;p7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89" name="Google Shape;489;p7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90" name="Google Shape;490;p7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1" name="Google Shape;491;p7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92" name="Google Shape;492;p77"/>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357"/>
        <p:cNvGrpSpPr/>
        <p:nvPr/>
      </p:nvGrpSpPr>
      <p:grpSpPr>
        <a:xfrm>
          <a:off x="0" y="0"/>
          <a:ext cx="0" cy="0"/>
          <a:chOff x="0" y="0"/>
          <a:chExt cx="0" cy="0"/>
        </a:xfrm>
      </p:grpSpPr>
      <p:sp>
        <p:nvSpPr>
          <p:cNvPr id="3358" name="Google Shape;3358;p5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59" name="Google Shape;3359;p51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360" name="Google Shape;3360;p516"/>
          <p:cNvSpPr txBox="1">
            <a:spLocks noGrp="1"/>
          </p:cNvSpPr>
          <p:nvPr>
            <p:ph type="body" idx="1"/>
          </p:nvPr>
        </p:nvSpPr>
        <p:spPr>
          <a:xfrm>
            <a:off x="415600" y="1830900"/>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pic>
        <p:nvPicPr>
          <p:cNvPr id="3361" name="Google Shape;3361;p516"/>
          <p:cNvPicPr preferRelativeResize="0"/>
          <p:nvPr/>
        </p:nvPicPr>
        <p:blipFill rotWithShape="1">
          <a:blip r:embed="rId2">
            <a:alphaModFix/>
          </a:blip>
          <a:srcRect/>
          <a:stretch/>
        </p:blipFill>
        <p:spPr>
          <a:xfrm>
            <a:off x="7046027" y="1356967"/>
            <a:ext cx="2901384" cy="3820975"/>
          </a:xfrm>
          <a:prstGeom prst="rect">
            <a:avLst/>
          </a:prstGeom>
          <a:noFill/>
          <a:ln>
            <a:noFill/>
          </a:ln>
        </p:spPr>
      </p:pic>
      <p:pic>
        <p:nvPicPr>
          <p:cNvPr id="3362" name="Google Shape;3362;p516"/>
          <p:cNvPicPr preferRelativeResize="0"/>
          <p:nvPr/>
        </p:nvPicPr>
        <p:blipFill rotWithShape="1">
          <a:blip r:embed="rId3">
            <a:alphaModFix/>
          </a:blip>
          <a:srcRect l="6484" t="5864" r="79531" b="62675"/>
          <a:stretch/>
        </p:blipFill>
        <p:spPr>
          <a:xfrm>
            <a:off x="11329400" y="183133"/>
            <a:ext cx="673229" cy="763600"/>
          </a:xfrm>
          <a:prstGeom prst="rect">
            <a:avLst/>
          </a:prstGeom>
          <a:noFill/>
          <a:ln>
            <a:noFill/>
          </a:ln>
        </p:spPr>
      </p:pic>
      <p:sp>
        <p:nvSpPr>
          <p:cNvPr id="3363" name="Google Shape;3363;p516"/>
          <p:cNvSpPr txBox="1">
            <a:spLocks noGrp="1"/>
          </p:cNvSpPr>
          <p:nvPr>
            <p:ph type="body" idx="2"/>
          </p:nvPr>
        </p:nvSpPr>
        <p:spPr>
          <a:xfrm>
            <a:off x="7544283" y="2670000"/>
            <a:ext cx="2871900" cy="1721100"/>
          </a:xfrm>
          <a:prstGeom prst="rect">
            <a:avLst/>
          </a:prstGeom>
          <a:noFill/>
          <a:ln>
            <a:noFill/>
          </a:ln>
        </p:spPr>
        <p:txBody>
          <a:bodyPr spcFirstLastPara="1" wrap="square" lIns="121900" tIns="121900" rIns="121900" bIns="121900" anchor="t" anchorCtr="0">
            <a:noAutofit/>
          </a:bodyPr>
          <a:lstStyle>
            <a:lvl1pPr marL="457200" lvl="0" indent="-349250" algn="ctr" rtl="0">
              <a:lnSpc>
                <a:spcPct val="115000"/>
              </a:lnSpc>
              <a:spcBef>
                <a:spcPts val="0"/>
              </a:spcBef>
              <a:spcAft>
                <a:spcPts val="0"/>
              </a:spcAft>
              <a:buSzPts val="1900"/>
              <a:buChar char="●"/>
              <a:defRPr sz="1900" b="1" i="1"/>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364"/>
        <p:cNvGrpSpPr/>
        <p:nvPr/>
      </p:nvGrpSpPr>
      <p:grpSpPr>
        <a:xfrm>
          <a:off x="0" y="0"/>
          <a:ext cx="0" cy="0"/>
          <a:chOff x="0" y="0"/>
          <a:chExt cx="0" cy="0"/>
        </a:xfrm>
      </p:grpSpPr>
      <p:pic>
        <p:nvPicPr>
          <p:cNvPr id="3365" name="Google Shape;3365;p517"/>
          <p:cNvPicPr preferRelativeResize="0"/>
          <p:nvPr/>
        </p:nvPicPr>
        <p:blipFill rotWithShape="1">
          <a:blip r:embed="rId2">
            <a:alphaModFix/>
          </a:blip>
          <a:srcRect/>
          <a:stretch/>
        </p:blipFill>
        <p:spPr>
          <a:xfrm>
            <a:off x="6138933" y="-10400"/>
            <a:ext cx="4539801" cy="5151299"/>
          </a:xfrm>
          <a:prstGeom prst="rect">
            <a:avLst/>
          </a:prstGeom>
          <a:noFill/>
          <a:ln>
            <a:noFill/>
          </a:ln>
        </p:spPr>
      </p:pic>
      <p:sp>
        <p:nvSpPr>
          <p:cNvPr id="3366" name="Google Shape;3366;p517"/>
          <p:cNvSpPr txBox="1">
            <a:spLocks noGrp="1"/>
          </p:cNvSpPr>
          <p:nvPr>
            <p:ph type="title"/>
          </p:nvPr>
        </p:nvSpPr>
        <p:spPr>
          <a:xfrm>
            <a:off x="415600" y="593367"/>
            <a:ext cx="5306700" cy="763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700"/>
              <a:buNone/>
              <a:defRPr sz="2700"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67" name="Google Shape;3367;p51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68" name="Google Shape;3368;p517"/>
          <p:cNvPicPr preferRelativeResize="0"/>
          <p:nvPr/>
        </p:nvPicPr>
        <p:blipFill rotWithShape="1">
          <a:blip r:embed="rId3">
            <a:alphaModFix/>
          </a:blip>
          <a:srcRect/>
          <a:stretch/>
        </p:blipFill>
        <p:spPr>
          <a:xfrm>
            <a:off x="11321117" y="147300"/>
            <a:ext cx="511925" cy="506050"/>
          </a:xfrm>
          <a:prstGeom prst="rect">
            <a:avLst/>
          </a:prstGeom>
          <a:noFill/>
          <a:ln>
            <a:noFill/>
          </a:ln>
        </p:spPr>
      </p:pic>
      <p:sp>
        <p:nvSpPr>
          <p:cNvPr id="3369" name="Google Shape;3369;p517"/>
          <p:cNvSpPr txBox="1">
            <a:spLocks noGrp="1"/>
          </p:cNvSpPr>
          <p:nvPr>
            <p:ph type="body" idx="1"/>
          </p:nvPr>
        </p:nvSpPr>
        <p:spPr>
          <a:xfrm>
            <a:off x="415600" y="1845533"/>
            <a:ext cx="5115900" cy="45783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370"/>
        <p:cNvGrpSpPr/>
        <p:nvPr/>
      </p:nvGrpSpPr>
      <p:grpSpPr>
        <a:xfrm>
          <a:off x="0" y="0"/>
          <a:ext cx="0" cy="0"/>
          <a:chOff x="0" y="0"/>
          <a:chExt cx="0" cy="0"/>
        </a:xfrm>
      </p:grpSpPr>
      <p:sp>
        <p:nvSpPr>
          <p:cNvPr id="3371" name="Google Shape;3371;p518"/>
          <p:cNvSpPr txBox="1">
            <a:spLocks noGrp="1"/>
          </p:cNvSpPr>
          <p:nvPr>
            <p:ph type="title"/>
          </p:nvPr>
        </p:nvSpPr>
        <p:spPr>
          <a:xfrm>
            <a:off x="415600" y="593367"/>
            <a:ext cx="5306700" cy="763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700"/>
              <a:buNone/>
              <a:defRPr sz="2700"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72" name="Google Shape;3372;p518"/>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73" name="Google Shape;3373;p518"/>
          <p:cNvPicPr preferRelativeResize="0"/>
          <p:nvPr/>
        </p:nvPicPr>
        <p:blipFill rotWithShape="1">
          <a:blip r:embed="rId2">
            <a:alphaModFix/>
          </a:blip>
          <a:srcRect/>
          <a:stretch/>
        </p:blipFill>
        <p:spPr>
          <a:xfrm>
            <a:off x="11321117" y="147300"/>
            <a:ext cx="511925" cy="506050"/>
          </a:xfrm>
          <a:prstGeom prst="rect">
            <a:avLst/>
          </a:prstGeom>
          <a:noFill/>
          <a:ln>
            <a:noFill/>
          </a:ln>
        </p:spPr>
      </p:pic>
      <p:sp>
        <p:nvSpPr>
          <p:cNvPr id="3374" name="Google Shape;3374;p518"/>
          <p:cNvSpPr txBox="1">
            <a:spLocks noGrp="1"/>
          </p:cNvSpPr>
          <p:nvPr>
            <p:ph type="body" idx="1"/>
          </p:nvPr>
        </p:nvSpPr>
        <p:spPr>
          <a:xfrm>
            <a:off x="415600" y="1824200"/>
            <a:ext cx="5115900" cy="45783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pic>
        <p:nvPicPr>
          <p:cNvPr id="3375" name="Google Shape;3375;p518"/>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376" name="Google Shape;3376;p518"/>
          <p:cNvPicPr preferRelativeResize="0"/>
          <p:nvPr/>
        </p:nvPicPr>
        <p:blipFill rotWithShape="1">
          <a:blip r:embed="rId2">
            <a:alphaModFix/>
          </a:blip>
          <a:srcRect/>
          <a:stretch/>
        </p:blipFill>
        <p:spPr>
          <a:xfrm>
            <a:off x="11321117" y="147300"/>
            <a:ext cx="511925" cy="506050"/>
          </a:xfrm>
          <a:prstGeom prst="rect">
            <a:avLst/>
          </a:prstGeom>
          <a:noFill/>
          <a:ln>
            <a:noFill/>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3377"/>
        <p:cNvGrpSpPr/>
        <p:nvPr/>
      </p:nvGrpSpPr>
      <p:grpSpPr>
        <a:xfrm>
          <a:off x="0" y="0"/>
          <a:ext cx="0" cy="0"/>
          <a:chOff x="0" y="0"/>
          <a:chExt cx="0" cy="0"/>
        </a:xfrm>
      </p:grpSpPr>
      <p:sp>
        <p:nvSpPr>
          <p:cNvPr id="3378" name="Google Shape;3378;p519"/>
          <p:cNvSpPr txBox="1">
            <a:spLocks noGrp="1"/>
          </p:cNvSpPr>
          <p:nvPr>
            <p:ph type="title"/>
          </p:nvPr>
        </p:nvSpPr>
        <p:spPr>
          <a:xfrm>
            <a:off x="415600" y="593367"/>
            <a:ext cx="5306700" cy="7635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700"/>
              <a:buNone/>
              <a:defRPr sz="2700"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cxnSp>
        <p:nvCxnSpPr>
          <p:cNvPr id="3379" name="Google Shape;3379;p519"/>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380" name="Google Shape;3380;p519"/>
          <p:cNvPicPr preferRelativeResize="0"/>
          <p:nvPr/>
        </p:nvPicPr>
        <p:blipFill rotWithShape="1">
          <a:blip r:embed="rId2">
            <a:alphaModFix/>
          </a:blip>
          <a:srcRect/>
          <a:stretch/>
        </p:blipFill>
        <p:spPr>
          <a:xfrm>
            <a:off x="11321117" y="147300"/>
            <a:ext cx="511925" cy="506050"/>
          </a:xfrm>
          <a:prstGeom prst="rect">
            <a:avLst/>
          </a:prstGeom>
          <a:noFill/>
          <a:ln>
            <a:noFill/>
          </a:ln>
        </p:spPr>
      </p:pic>
      <p:pic>
        <p:nvPicPr>
          <p:cNvPr id="3381" name="Google Shape;3381;p519"/>
          <p:cNvPicPr preferRelativeResize="0"/>
          <p:nvPr/>
        </p:nvPicPr>
        <p:blipFill rotWithShape="1">
          <a:blip r:embed="rId2">
            <a:alphaModFix/>
          </a:blip>
          <a:srcRect/>
          <a:stretch/>
        </p:blipFill>
        <p:spPr>
          <a:xfrm>
            <a:off x="11321117" y="147300"/>
            <a:ext cx="511925" cy="506050"/>
          </a:xfrm>
          <a:prstGeom prst="rect">
            <a:avLst/>
          </a:prstGeom>
          <a:noFill/>
          <a:ln>
            <a:noFill/>
          </a:ln>
        </p:spPr>
      </p:pic>
      <p:sp>
        <p:nvSpPr>
          <p:cNvPr id="3382" name="Google Shape;3382;p519"/>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383" name="Google Shape;3383;p519"/>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0" i="0" u="none" strike="noStrike" cap="none">
                <a:solidFill>
                  <a:srgbClr val="000000"/>
                </a:solidFill>
                <a:latin typeface="Arial"/>
                <a:ea typeface="Arial"/>
                <a:cs typeface="Arial"/>
                <a:sym typeface="Arial"/>
              </a:rPr>
              <a:t>Place image here</a:t>
            </a:r>
            <a:endParaRPr sz="4800" b="0" i="0" u="none" strike="noStrike" cap="none">
              <a:solidFill>
                <a:srgbClr val="000000"/>
              </a:solidFill>
              <a:latin typeface="Arial"/>
              <a:ea typeface="Arial"/>
              <a:cs typeface="Arial"/>
              <a:sym typeface="Arial"/>
            </a:endParaRPr>
          </a:p>
        </p:txBody>
      </p:sp>
      <p:sp>
        <p:nvSpPr>
          <p:cNvPr id="3384" name="Google Shape;3384;p519"/>
          <p:cNvSpPr txBox="1">
            <a:spLocks noGrp="1"/>
          </p:cNvSpPr>
          <p:nvPr>
            <p:ph type="body" idx="1"/>
          </p:nvPr>
        </p:nvSpPr>
        <p:spPr>
          <a:xfrm>
            <a:off x="415600" y="1824200"/>
            <a:ext cx="5115900" cy="45783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pic>
        <p:nvPicPr>
          <p:cNvPr id="3385" name="Google Shape;3385;p519"/>
          <p:cNvPicPr preferRelativeResize="0"/>
          <p:nvPr/>
        </p:nvPicPr>
        <p:blipFill rotWithShape="1">
          <a:blip r:embed="rId2">
            <a:alphaModFix/>
          </a:blip>
          <a:srcRect/>
          <a:stretch/>
        </p:blipFill>
        <p:spPr>
          <a:xfrm>
            <a:off x="11321117" y="147300"/>
            <a:ext cx="511925" cy="506050"/>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756"/>
        <p:cNvGrpSpPr/>
        <p:nvPr/>
      </p:nvGrpSpPr>
      <p:grpSpPr>
        <a:xfrm>
          <a:off x="0" y="0"/>
          <a:ext cx="0" cy="0"/>
          <a:chOff x="0" y="0"/>
          <a:chExt cx="0" cy="0"/>
        </a:xfrm>
      </p:grpSpPr>
      <p:pic>
        <p:nvPicPr>
          <p:cNvPr id="3757" name="Google Shape;3757;p58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3758" name="Google Shape;3758;p58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759" name="Google Shape;3759;p58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760" name="Google Shape;3760;p58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3761" name="Google Shape;3761;p58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3762" name="Google Shape;3762;p580"/>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763" name="Google Shape;3763;p58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764"/>
        <p:cNvGrpSpPr/>
        <p:nvPr/>
      </p:nvGrpSpPr>
      <p:grpSpPr>
        <a:xfrm>
          <a:off x="0" y="0"/>
          <a:ext cx="0" cy="0"/>
          <a:chOff x="0" y="0"/>
          <a:chExt cx="0" cy="0"/>
        </a:xfrm>
      </p:grpSpPr>
      <p:sp>
        <p:nvSpPr>
          <p:cNvPr id="3765" name="Google Shape;3765;p58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66" name="Google Shape;3766;p58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67" name="Google Shape;3767;p58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68" name="Google Shape;3768;p58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69" name="Google Shape;3769;p58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770" name="Google Shape;3770;p58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771"/>
        <p:cNvGrpSpPr/>
        <p:nvPr/>
      </p:nvGrpSpPr>
      <p:grpSpPr>
        <a:xfrm>
          <a:off x="0" y="0"/>
          <a:ext cx="0" cy="0"/>
          <a:chOff x="0" y="0"/>
          <a:chExt cx="0" cy="0"/>
        </a:xfrm>
      </p:grpSpPr>
      <p:sp>
        <p:nvSpPr>
          <p:cNvPr id="3772" name="Google Shape;3772;p58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773" name="Google Shape;3773;p58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774" name="Google Shape;3774;p58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775"/>
        <p:cNvGrpSpPr/>
        <p:nvPr/>
      </p:nvGrpSpPr>
      <p:grpSpPr>
        <a:xfrm>
          <a:off x="0" y="0"/>
          <a:ext cx="0" cy="0"/>
          <a:chOff x="0" y="0"/>
          <a:chExt cx="0" cy="0"/>
        </a:xfrm>
      </p:grpSpPr>
      <p:sp>
        <p:nvSpPr>
          <p:cNvPr id="3776" name="Google Shape;3776;p58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77" name="Google Shape;3777;p58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78" name="Google Shape;3778;p58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79" name="Google Shape;3779;p58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0" name="Google Shape;3780;p58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81" name="Google Shape;3781;p583"/>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782"/>
        <p:cNvGrpSpPr/>
        <p:nvPr/>
      </p:nvGrpSpPr>
      <p:grpSpPr>
        <a:xfrm>
          <a:off x="0" y="0"/>
          <a:ext cx="0" cy="0"/>
          <a:chOff x="0" y="0"/>
          <a:chExt cx="0" cy="0"/>
        </a:xfrm>
      </p:grpSpPr>
      <p:sp>
        <p:nvSpPr>
          <p:cNvPr id="3783" name="Google Shape;3783;p5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84" name="Google Shape;3784;p58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85" name="Google Shape;3785;p58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6" name="Google Shape;3786;p58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787" name="Google Shape;3787;p58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8" name="Google Shape;3788;p58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9" name="Google Shape;3789;p58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790" name="Google Shape;3790;p584"/>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791" name="Google Shape;3791;p584"/>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792" name="Google Shape;3792;p584"/>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793"/>
        <p:cNvGrpSpPr/>
        <p:nvPr/>
      </p:nvGrpSpPr>
      <p:grpSpPr>
        <a:xfrm>
          <a:off x="0" y="0"/>
          <a:ext cx="0" cy="0"/>
          <a:chOff x="0" y="0"/>
          <a:chExt cx="0" cy="0"/>
        </a:xfrm>
      </p:grpSpPr>
      <p:sp>
        <p:nvSpPr>
          <p:cNvPr id="3794" name="Google Shape;3794;p58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95" name="Google Shape;3795;p58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96" name="Google Shape;3796;p58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97" name="Google Shape;3797;p58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98" name="Google Shape;3798;p58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99" name="Google Shape;3799;p58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0" name="Google Shape;3800;p58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801" name="Google Shape;3801;p58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3"/>
        <p:cNvGrpSpPr/>
        <p:nvPr/>
      </p:nvGrpSpPr>
      <p:grpSpPr>
        <a:xfrm>
          <a:off x="0" y="0"/>
          <a:ext cx="0" cy="0"/>
          <a:chOff x="0" y="0"/>
          <a:chExt cx="0" cy="0"/>
        </a:xfrm>
      </p:grpSpPr>
      <p:cxnSp>
        <p:nvCxnSpPr>
          <p:cNvPr id="494" name="Google Shape;494;p7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95" name="Google Shape;495;p78"/>
          <p:cNvPicPr preferRelativeResize="0"/>
          <p:nvPr/>
        </p:nvPicPr>
        <p:blipFill rotWithShape="1">
          <a:blip r:embed="rId2">
            <a:alphaModFix/>
          </a:blip>
          <a:srcRect l="14985" r="44903" b="27309"/>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96" name="Google Shape;496;p78"/>
          <p:cNvPicPr preferRelativeResize="0"/>
          <p:nvPr/>
        </p:nvPicPr>
        <p:blipFill rotWithShape="1">
          <a:blip r:embed="rId2">
            <a:alphaModFix/>
          </a:blip>
          <a:srcRect l="14985" r="44903" b="27309"/>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97" name="Google Shape;497;p78"/>
          <p:cNvPicPr preferRelativeResize="0"/>
          <p:nvPr/>
        </p:nvPicPr>
        <p:blipFill rotWithShape="1">
          <a:blip r:embed="rId2">
            <a:alphaModFix/>
          </a:blip>
          <a:srcRect l="14985" r="44903" b="27309"/>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498" name="Google Shape;498;p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99" name="Google Shape;499;p7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500" name="Google Shape;500;p78"/>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8"/>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Update in slide master: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400" b="0" i="0" u="none" strike="noStrike" cap="none">
              <a:solidFill>
                <a:srgbClr val="000000"/>
              </a:solidFill>
              <a:latin typeface="Arial"/>
              <a:ea typeface="Arial"/>
              <a:cs typeface="Arial"/>
              <a:sym typeface="Arial"/>
            </a:endParaRPr>
          </a:p>
        </p:txBody>
      </p:sp>
      <p:sp>
        <p:nvSpPr>
          <p:cNvPr id="502" name="Google Shape;502;p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3802"/>
        <p:cNvGrpSpPr/>
        <p:nvPr/>
      </p:nvGrpSpPr>
      <p:grpSpPr>
        <a:xfrm>
          <a:off x="0" y="0"/>
          <a:ext cx="0" cy="0"/>
          <a:chOff x="0" y="0"/>
          <a:chExt cx="0" cy="0"/>
        </a:xfrm>
      </p:grpSpPr>
      <p:sp>
        <p:nvSpPr>
          <p:cNvPr id="3803" name="Google Shape;3803;p58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04" name="Google Shape;3804;p58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05" name="Google Shape;3805;p58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806" name="Google Shape;3806;p58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807" name="Google Shape;3807;p58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808"/>
        <p:cNvGrpSpPr/>
        <p:nvPr/>
      </p:nvGrpSpPr>
      <p:grpSpPr>
        <a:xfrm>
          <a:off x="0" y="0"/>
          <a:ext cx="0" cy="0"/>
          <a:chOff x="0" y="0"/>
          <a:chExt cx="0" cy="0"/>
        </a:xfrm>
      </p:grpSpPr>
      <p:sp>
        <p:nvSpPr>
          <p:cNvPr id="3809" name="Google Shape;3809;p587"/>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0" name="Google Shape;3810;p58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11" name="Google Shape;3811;p58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2" name="Google Shape;3812;p58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13" name="Google Shape;3813;p58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14" name="Google Shape;3814;p587"/>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58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7" name="Google Shape;3817;p58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3818" name="Google Shape;3818;p588"/>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3819" name="Google Shape;3819;p58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820"/>
        <p:cNvGrpSpPr/>
        <p:nvPr/>
      </p:nvGrpSpPr>
      <p:grpSpPr>
        <a:xfrm>
          <a:off x="0" y="0"/>
          <a:ext cx="0" cy="0"/>
          <a:chOff x="0" y="0"/>
          <a:chExt cx="0" cy="0"/>
        </a:xfrm>
      </p:grpSpPr>
      <p:sp>
        <p:nvSpPr>
          <p:cNvPr id="3821" name="Google Shape;3821;p58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22" name="Google Shape;3822;p58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23" name="Google Shape;3823;p58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824" name="Google Shape;3824;p589"/>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3825" name="Google Shape;3825;p589"/>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3826" name="Google Shape;3826;p589"/>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827"/>
        <p:cNvGrpSpPr/>
        <p:nvPr/>
      </p:nvGrpSpPr>
      <p:grpSpPr>
        <a:xfrm>
          <a:off x="0" y="0"/>
          <a:ext cx="0" cy="0"/>
          <a:chOff x="0" y="0"/>
          <a:chExt cx="0" cy="0"/>
        </a:xfrm>
      </p:grpSpPr>
      <p:pic>
        <p:nvPicPr>
          <p:cNvPr id="3828" name="Google Shape;3828;p590"/>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829" name="Google Shape;3829;p590"/>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0" name="Google Shape;3830;p59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1" name="Google Shape;3831;p590"/>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3832" name="Google Shape;3832;p59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833"/>
        <p:cNvGrpSpPr/>
        <p:nvPr/>
      </p:nvGrpSpPr>
      <p:grpSpPr>
        <a:xfrm>
          <a:off x="0" y="0"/>
          <a:ext cx="0" cy="0"/>
          <a:chOff x="0" y="0"/>
          <a:chExt cx="0" cy="0"/>
        </a:xfrm>
      </p:grpSpPr>
      <p:sp>
        <p:nvSpPr>
          <p:cNvPr id="3834" name="Google Shape;3834;p591"/>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5" name="Google Shape;3835;p59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6" name="Google Shape;3836;p591"/>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37" name="Google Shape;3837;p591"/>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38" name="Google Shape;3838;p591"/>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839" name="Google Shape;3839;p591"/>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3840"/>
        <p:cNvGrpSpPr/>
        <p:nvPr/>
      </p:nvGrpSpPr>
      <p:grpSpPr>
        <a:xfrm>
          <a:off x="0" y="0"/>
          <a:ext cx="0" cy="0"/>
          <a:chOff x="0" y="0"/>
          <a:chExt cx="0" cy="0"/>
        </a:xfrm>
      </p:grpSpPr>
      <p:sp>
        <p:nvSpPr>
          <p:cNvPr id="3841" name="Google Shape;3841;p592"/>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42" name="Google Shape;3842;p59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43" name="Google Shape;3843;p592"/>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3844" name="Google Shape;3844;p59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45" name="Google Shape;3845;p592"/>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6" name="Google Shape;3846;p592"/>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3847" name="Google Shape;3847;p59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48" name="Google Shape;3848;p59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3849"/>
        <p:cNvGrpSpPr/>
        <p:nvPr/>
      </p:nvGrpSpPr>
      <p:grpSpPr>
        <a:xfrm>
          <a:off x="0" y="0"/>
          <a:ext cx="0" cy="0"/>
          <a:chOff x="0" y="0"/>
          <a:chExt cx="0" cy="0"/>
        </a:xfrm>
      </p:grpSpPr>
      <p:sp>
        <p:nvSpPr>
          <p:cNvPr id="3850" name="Google Shape;3850;p59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1" name="Google Shape;3851;p59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2" name="Google Shape;3852;p59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3" name="Google Shape;3853;p59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3854"/>
        <p:cNvGrpSpPr/>
        <p:nvPr/>
      </p:nvGrpSpPr>
      <p:grpSpPr>
        <a:xfrm>
          <a:off x="0" y="0"/>
          <a:ext cx="0" cy="0"/>
          <a:chOff x="0" y="0"/>
          <a:chExt cx="0" cy="0"/>
        </a:xfrm>
      </p:grpSpPr>
      <p:sp>
        <p:nvSpPr>
          <p:cNvPr id="3855" name="Google Shape;3855;p5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6" name="Google Shape;3856;p59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7" name="Google Shape;3857;p59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8" name="Google Shape;3858;p59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59" name="Google Shape;3859;p59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3860"/>
        <p:cNvGrpSpPr/>
        <p:nvPr/>
      </p:nvGrpSpPr>
      <p:grpSpPr>
        <a:xfrm>
          <a:off x="0" y="0"/>
          <a:ext cx="0" cy="0"/>
          <a:chOff x="0" y="0"/>
          <a:chExt cx="0" cy="0"/>
        </a:xfrm>
      </p:grpSpPr>
      <p:sp>
        <p:nvSpPr>
          <p:cNvPr id="3861" name="Google Shape;3861;p5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62" name="Google Shape;3862;p59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63" name="Google Shape;3863;p59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64" name="Google Shape;3864;p59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65" name="Google Shape;3865;p595"/>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866" name="Google Shape;3866;p595"/>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03"/>
        <p:cNvGrpSpPr/>
        <p:nvPr/>
      </p:nvGrpSpPr>
      <p:grpSpPr>
        <a:xfrm>
          <a:off x="0" y="0"/>
          <a:ext cx="0" cy="0"/>
          <a:chOff x="0" y="0"/>
          <a:chExt cx="0" cy="0"/>
        </a:xfrm>
      </p:grpSpPr>
      <p:pic>
        <p:nvPicPr>
          <p:cNvPr id="504" name="Google Shape;504;p79"/>
          <p:cNvPicPr preferRelativeResize="0"/>
          <p:nvPr/>
        </p:nvPicPr>
        <p:blipFill rotWithShape="1">
          <a:blip r:embed="rId2">
            <a:alphaModFix/>
          </a:blip>
          <a:srcRect l="60383" t="33133" r="776" b="53645"/>
          <a:stretch/>
        </p:blipFill>
        <p:spPr>
          <a:xfrm rot="10800000">
            <a:off x="4544923" y="3186066"/>
            <a:ext cx="7647077" cy="3679513"/>
          </a:xfrm>
          <a:prstGeom prst="rect">
            <a:avLst/>
          </a:prstGeom>
          <a:noFill/>
          <a:ln>
            <a:noFill/>
          </a:ln>
        </p:spPr>
      </p:pic>
      <p:cxnSp>
        <p:nvCxnSpPr>
          <p:cNvPr id="505" name="Google Shape;505;p7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06" name="Google Shape;506;p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07" name="Google Shape;507;p7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508" name="Google Shape;508;p79"/>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9" name="Google Shape;509;p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minimalist blank">
  <p:cSld name="CUSTOM_5_1">
    <p:spTree>
      <p:nvGrpSpPr>
        <p:cNvPr id="1" name="Shape 3867"/>
        <p:cNvGrpSpPr/>
        <p:nvPr/>
      </p:nvGrpSpPr>
      <p:grpSpPr>
        <a:xfrm>
          <a:off x="0" y="0"/>
          <a:ext cx="0" cy="0"/>
          <a:chOff x="0" y="0"/>
          <a:chExt cx="0" cy="0"/>
        </a:xfrm>
      </p:grpSpPr>
      <p:pic>
        <p:nvPicPr>
          <p:cNvPr id="3868" name="Google Shape;3868;p59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869" name="Google Shape;3869;p59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3870"/>
        <p:cNvGrpSpPr/>
        <p:nvPr/>
      </p:nvGrpSpPr>
      <p:grpSpPr>
        <a:xfrm>
          <a:off x="0" y="0"/>
          <a:ext cx="0" cy="0"/>
          <a:chOff x="0" y="0"/>
          <a:chExt cx="0" cy="0"/>
        </a:xfrm>
      </p:grpSpPr>
      <p:sp>
        <p:nvSpPr>
          <p:cNvPr id="3871" name="Google Shape;3871;p59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3872" name="Google Shape;3872;p59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3873" name="Google Shape;3873;p59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3874" name="Google Shape;3874;p597"/>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875" name="Google Shape;3875;p59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881"/>
        <p:cNvGrpSpPr/>
        <p:nvPr/>
      </p:nvGrpSpPr>
      <p:grpSpPr>
        <a:xfrm>
          <a:off x="0" y="0"/>
          <a:ext cx="0" cy="0"/>
          <a:chOff x="0" y="0"/>
          <a:chExt cx="0" cy="0"/>
        </a:xfrm>
      </p:grpSpPr>
      <p:pic>
        <p:nvPicPr>
          <p:cNvPr id="3882" name="Google Shape;3882;p60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3883" name="Google Shape;3883;p60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884" name="Google Shape;3884;p60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885" name="Google Shape;3885;p6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3886" name="Google Shape;3886;p60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3887" name="Google Shape;3887;p600"/>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888" name="Google Shape;3888;p60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889"/>
        <p:cNvGrpSpPr/>
        <p:nvPr/>
      </p:nvGrpSpPr>
      <p:grpSpPr>
        <a:xfrm>
          <a:off x="0" y="0"/>
          <a:ext cx="0" cy="0"/>
          <a:chOff x="0" y="0"/>
          <a:chExt cx="0" cy="0"/>
        </a:xfrm>
      </p:grpSpPr>
      <p:sp>
        <p:nvSpPr>
          <p:cNvPr id="3890" name="Google Shape;3890;p601"/>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91" name="Google Shape;3891;p60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92" name="Google Shape;3892;p60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93" name="Google Shape;3893;p60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894" name="Google Shape;3894;p60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95" name="Google Shape;3895;p60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896"/>
        <p:cNvGrpSpPr/>
        <p:nvPr/>
      </p:nvGrpSpPr>
      <p:grpSpPr>
        <a:xfrm>
          <a:off x="0" y="0"/>
          <a:ext cx="0" cy="0"/>
          <a:chOff x="0" y="0"/>
          <a:chExt cx="0" cy="0"/>
        </a:xfrm>
      </p:grpSpPr>
      <p:sp>
        <p:nvSpPr>
          <p:cNvPr id="3897" name="Google Shape;3897;p60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898" name="Google Shape;3898;p60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899" name="Google Shape;3899;p602"/>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900"/>
        <p:cNvGrpSpPr/>
        <p:nvPr/>
      </p:nvGrpSpPr>
      <p:grpSpPr>
        <a:xfrm>
          <a:off x="0" y="0"/>
          <a:ext cx="0" cy="0"/>
          <a:chOff x="0" y="0"/>
          <a:chExt cx="0" cy="0"/>
        </a:xfrm>
      </p:grpSpPr>
      <p:sp>
        <p:nvSpPr>
          <p:cNvPr id="3901" name="Google Shape;3901;p60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02" name="Google Shape;3902;p60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03" name="Google Shape;3903;p603"/>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04" name="Google Shape;3904;p60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05" name="Google Shape;3905;p603"/>
          <p:cNvPicPr preferRelativeResize="0"/>
          <p:nvPr/>
        </p:nvPicPr>
        <p:blipFill rotWithShape="1">
          <a:blip r:embed="rId2">
            <a:alphaModFix/>
          </a:blip>
          <a:srcRect r="63719" b="83868"/>
          <a:stretch/>
        </p:blipFill>
        <p:spPr>
          <a:xfrm>
            <a:off x="7622267" y="3984233"/>
            <a:ext cx="4569732" cy="2873769"/>
          </a:xfrm>
          <a:prstGeom prst="rect">
            <a:avLst/>
          </a:prstGeom>
          <a:noFill/>
          <a:ln>
            <a:noFill/>
          </a:ln>
        </p:spPr>
      </p:pic>
      <p:pic>
        <p:nvPicPr>
          <p:cNvPr id="3906" name="Google Shape;3906;p603"/>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907"/>
        <p:cNvGrpSpPr/>
        <p:nvPr/>
      </p:nvGrpSpPr>
      <p:grpSpPr>
        <a:xfrm>
          <a:off x="0" y="0"/>
          <a:ext cx="0" cy="0"/>
          <a:chOff x="0" y="0"/>
          <a:chExt cx="0" cy="0"/>
        </a:xfrm>
      </p:grpSpPr>
      <p:sp>
        <p:nvSpPr>
          <p:cNvPr id="3908" name="Google Shape;3908;p6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09" name="Google Shape;3909;p604"/>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10" name="Google Shape;3910;p60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11" name="Google Shape;3911;p60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12" name="Google Shape;3912;p60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13" name="Google Shape;3913;p60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14" name="Google Shape;3914;p604"/>
          <p:cNvPicPr preferRelativeResize="0"/>
          <p:nvPr/>
        </p:nvPicPr>
        <p:blipFill rotWithShape="1">
          <a:blip r:embed="rId2">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915" name="Google Shape;3915;p604"/>
          <p:cNvPicPr preferRelativeResize="0"/>
          <p:nvPr/>
        </p:nvPicPr>
        <p:blipFill rotWithShape="1">
          <a:blip r:embed="rId2">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916" name="Google Shape;3916;p604"/>
          <p:cNvPicPr preferRelativeResize="0"/>
          <p:nvPr/>
        </p:nvPicPr>
        <p:blipFill rotWithShape="1">
          <a:blip r:embed="rId2">
            <a:alphaModFix/>
          </a:blip>
          <a:srcRect t="4119" b="4128"/>
          <a:stretch/>
        </p:blipFill>
        <p:spPr>
          <a:xfrm rot="5400000">
            <a:off x="8685667" y="2021717"/>
            <a:ext cx="2595600" cy="2381700"/>
          </a:xfrm>
          <a:prstGeom prst="hexagon">
            <a:avLst>
              <a:gd name="adj" fmla="val 27331"/>
              <a:gd name="vf" fmla="val 115470"/>
            </a:avLst>
          </a:prstGeom>
          <a:noFill/>
          <a:ln>
            <a:noFill/>
          </a:ln>
        </p:spPr>
      </p:pic>
      <p:pic>
        <p:nvPicPr>
          <p:cNvPr id="3917" name="Google Shape;3917;p604"/>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918"/>
        <p:cNvGrpSpPr/>
        <p:nvPr/>
      </p:nvGrpSpPr>
      <p:grpSpPr>
        <a:xfrm>
          <a:off x="0" y="0"/>
          <a:ext cx="0" cy="0"/>
          <a:chOff x="0" y="0"/>
          <a:chExt cx="0" cy="0"/>
        </a:xfrm>
      </p:grpSpPr>
      <p:sp>
        <p:nvSpPr>
          <p:cNvPr id="3919" name="Google Shape;3919;p60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20" name="Google Shape;3920;p605"/>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21" name="Google Shape;3921;p60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22" name="Google Shape;3922;p605"/>
          <p:cNvPicPr preferRelativeResize="0"/>
          <p:nvPr/>
        </p:nvPicPr>
        <p:blipFill rotWithShape="1">
          <a:blip r:embed="rId2">
            <a:alphaModFix/>
          </a:blip>
          <a:srcRect r="63719" b="83868"/>
          <a:stretch/>
        </p:blipFill>
        <p:spPr>
          <a:xfrm>
            <a:off x="7622267" y="3984233"/>
            <a:ext cx="4569732" cy="2873769"/>
          </a:xfrm>
          <a:prstGeom prst="rect">
            <a:avLst/>
          </a:prstGeom>
          <a:noFill/>
          <a:ln>
            <a:noFill/>
          </a:ln>
        </p:spPr>
      </p:pic>
      <p:sp>
        <p:nvSpPr>
          <p:cNvPr id="3923" name="Google Shape;3923;p60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4" name="Google Shape;3924;p60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925" name="Google Shape;3925;p60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pic>
        <p:nvPicPr>
          <p:cNvPr id="3926" name="Google Shape;3926;p605"/>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Divider slide 1 1">
  <p:cSld name="TITLE_ONLY_1">
    <p:bg>
      <p:bgPr>
        <a:blipFill>
          <a:blip r:embed="rId2">
            <a:alphaModFix/>
          </a:blip>
          <a:stretch>
            <a:fillRect/>
          </a:stretch>
        </a:blipFill>
        <a:effectLst/>
      </p:bgPr>
    </p:bg>
    <p:spTree>
      <p:nvGrpSpPr>
        <p:cNvPr id="1" name="Shape 3927"/>
        <p:cNvGrpSpPr/>
        <p:nvPr/>
      </p:nvGrpSpPr>
      <p:grpSpPr>
        <a:xfrm>
          <a:off x="0" y="0"/>
          <a:ext cx="0" cy="0"/>
          <a:chOff x="0" y="0"/>
          <a:chExt cx="0" cy="0"/>
        </a:xfrm>
      </p:grpSpPr>
      <p:sp>
        <p:nvSpPr>
          <p:cNvPr id="3928" name="Google Shape;3928;p60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29" name="Google Shape;3929;p60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30" name="Google Shape;3930;p60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31" name="Google Shape;3931;p60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32" name="Google Shape;3932;p60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3933"/>
        <p:cNvGrpSpPr/>
        <p:nvPr/>
      </p:nvGrpSpPr>
      <p:grpSpPr>
        <a:xfrm>
          <a:off x="0" y="0"/>
          <a:ext cx="0" cy="0"/>
          <a:chOff x="0" y="0"/>
          <a:chExt cx="0" cy="0"/>
        </a:xfrm>
      </p:grpSpPr>
      <p:sp>
        <p:nvSpPr>
          <p:cNvPr id="3934" name="Google Shape;3934;p60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35" name="Google Shape;3935;p607"/>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36" name="Google Shape;3936;p60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37" name="Google Shape;3937;p60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38" name="Google Shape;3938;p607"/>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510"/>
        <p:cNvGrpSpPr/>
        <p:nvPr/>
      </p:nvGrpSpPr>
      <p:grpSpPr>
        <a:xfrm>
          <a:off x="0" y="0"/>
          <a:ext cx="0" cy="0"/>
          <a:chOff x="0" y="0"/>
          <a:chExt cx="0" cy="0"/>
        </a:xfrm>
      </p:grpSpPr>
      <p:pic>
        <p:nvPicPr>
          <p:cNvPr id="511" name="Google Shape;511;p80"/>
          <p:cNvPicPr preferRelativeResize="0"/>
          <p:nvPr/>
        </p:nvPicPr>
        <p:blipFill rotWithShape="1">
          <a:blip r:embed="rId2">
            <a:alphaModFix/>
          </a:blip>
          <a:srcRect r="70853" b="87497"/>
          <a:stretch/>
        </p:blipFill>
        <p:spPr>
          <a:xfrm>
            <a:off x="6387841" y="3377385"/>
            <a:ext cx="5738738" cy="3480613"/>
          </a:xfrm>
          <a:prstGeom prst="rect">
            <a:avLst/>
          </a:prstGeom>
          <a:noFill/>
          <a:ln>
            <a:noFill/>
          </a:ln>
        </p:spPr>
      </p:pic>
      <p:pic>
        <p:nvPicPr>
          <p:cNvPr id="512" name="Google Shape;512;p80"/>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513" name="Google Shape;513;p80"/>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14" name="Google Shape;514;p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5" name="Google Shape;515;p80"/>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6" name="Google Shape;516;p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Divider slide 1 1 1 1">
  <p:cSld name="TITLE_ONLY_1_1_1">
    <p:bg>
      <p:bgPr>
        <a:blipFill>
          <a:blip r:embed="rId2">
            <a:alphaModFix/>
          </a:blip>
          <a:stretch>
            <a:fillRect/>
          </a:stretch>
        </a:blipFill>
        <a:effectLst/>
      </p:bgPr>
    </p:bg>
    <p:spTree>
      <p:nvGrpSpPr>
        <p:cNvPr id="1" name="Shape 3939"/>
        <p:cNvGrpSpPr/>
        <p:nvPr/>
      </p:nvGrpSpPr>
      <p:grpSpPr>
        <a:xfrm>
          <a:off x="0" y="0"/>
          <a:ext cx="0" cy="0"/>
          <a:chOff x="0" y="0"/>
          <a:chExt cx="0" cy="0"/>
        </a:xfrm>
      </p:grpSpPr>
      <p:sp>
        <p:nvSpPr>
          <p:cNvPr id="3940" name="Google Shape;3940;p60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41" name="Google Shape;3941;p60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42" name="Google Shape;3942;p60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43" name="Google Shape;3943;p60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44" name="Google Shape;3944;p608"/>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952"/>
        <p:cNvGrpSpPr/>
        <p:nvPr/>
      </p:nvGrpSpPr>
      <p:grpSpPr>
        <a:xfrm>
          <a:off x="0" y="0"/>
          <a:ext cx="0" cy="0"/>
          <a:chOff x="0" y="0"/>
          <a:chExt cx="0" cy="0"/>
        </a:xfrm>
      </p:grpSpPr>
      <p:sp>
        <p:nvSpPr>
          <p:cNvPr id="3953" name="Google Shape;3953;p610"/>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54" name="Google Shape;3954;p61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55" name="Google Shape;3955;p61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956" name="Google Shape;3956;p610"/>
          <p:cNvPicPr preferRelativeResize="0"/>
          <p:nvPr/>
        </p:nvPicPr>
        <p:blipFill>
          <a:blip r:embed="rId2">
            <a:alphaModFix/>
          </a:blip>
          <a:stretch>
            <a:fillRect/>
          </a:stretch>
        </p:blipFill>
        <p:spPr>
          <a:xfrm>
            <a:off x="7046027" y="1356967"/>
            <a:ext cx="3868512" cy="5094634"/>
          </a:xfrm>
          <a:prstGeom prst="rect">
            <a:avLst/>
          </a:prstGeom>
          <a:noFill/>
          <a:ln>
            <a:noFill/>
          </a:ln>
        </p:spPr>
      </p:pic>
      <p:sp>
        <p:nvSpPr>
          <p:cNvPr id="3957" name="Google Shape;3957;p610"/>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958" name="Google Shape;3958;p610"/>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959"/>
        <p:cNvGrpSpPr/>
        <p:nvPr/>
      </p:nvGrpSpPr>
      <p:grpSpPr>
        <a:xfrm>
          <a:off x="0" y="0"/>
          <a:ext cx="0" cy="0"/>
          <a:chOff x="0" y="0"/>
          <a:chExt cx="0" cy="0"/>
        </a:xfrm>
      </p:grpSpPr>
      <p:pic>
        <p:nvPicPr>
          <p:cNvPr id="3960" name="Google Shape;3960;p611"/>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961" name="Google Shape;3961;p611"/>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62" name="Google Shape;3962;p61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63" name="Google Shape;3963;p611"/>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64" name="Google Shape;3964;p611"/>
          <p:cNvPicPr preferRelativeResize="0"/>
          <p:nvPr/>
        </p:nvPicPr>
        <p:blipFill>
          <a:blip r:embed="rId3">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965"/>
        <p:cNvGrpSpPr/>
        <p:nvPr/>
      </p:nvGrpSpPr>
      <p:grpSpPr>
        <a:xfrm>
          <a:off x="0" y="0"/>
          <a:ext cx="0" cy="0"/>
          <a:chOff x="0" y="0"/>
          <a:chExt cx="0" cy="0"/>
        </a:xfrm>
      </p:grpSpPr>
      <p:cxnSp>
        <p:nvCxnSpPr>
          <p:cNvPr id="3966" name="Google Shape;3966;p61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67" name="Google Shape;3967;p61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968" name="Google Shape;3968;p61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69" name="Google Shape;3969;p612"/>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970" name="Google Shape;3970;p612"/>
          <p:cNvPicPr preferRelativeResize="0"/>
          <p:nvPr/>
        </p:nvPicPr>
        <p:blipFill>
          <a:blip r:embed="rId2">
            <a:alphaModFix/>
          </a:blip>
          <a:stretch>
            <a:fillRect/>
          </a:stretch>
        </p:blipFill>
        <p:spPr>
          <a:xfrm>
            <a:off x="11260054" y="181732"/>
            <a:ext cx="768019" cy="763158"/>
          </a:xfrm>
          <a:prstGeom prst="rect">
            <a:avLst/>
          </a:prstGeom>
          <a:noFill/>
          <a:ln>
            <a:noFill/>
          </a:ln>
        </p:spPr>
      </p:pic>
      <p:sp>
        <p:nvSpPr>
          <p:cNvPr id="3971" name="Google Shape;3971;p612"/>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xt and grey slide 1">
  <p:cSld name="CUSTOM_4_1_1">
    <p:spTree>
      <p:nvGrpSpPr>
        <p:cNvPr id="1" name="Shape 3972"/>
        <p:cNvGrpSpPr/>
        <p:nvPr/>
      </p:nvGrpSpPr>
      <p:grpSpPr>
        <a:xfrm>
          <a:off x="0" y="0"/>
          <a:ext cx="0" cy="0"/>
          <a:chOff x="0" y="0"/>
          <a:chExt cx="0" cy="0"/>
        </a:xfrm>
      </p:grpSpPr>
      <p:cxnSp>
        <p:nvCxnSpPr>
          <p:cNvPr id="3973" name="Google Shape;3973;p61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74" name="Google Shape;3974;p613"/>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3975" name="Google Shape;3975;p61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976" name="Google Shape;3976;p613"/>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7" name="Google Shape;3977;p613"/>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3978" name="Google Shape;3978;p613"/>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79" name="Google Shape;3979;p613"/>
          <p:cNvPicPr preferRelativeResize="0"/>
          <p:nvPr/>
        </p:nvPicPr>
        <p:blipFill>
          <a:blip r:embed="rId2">
            <a:alphaModFix/>
          </a:blip>
          <a:stretch>
            <a:fillRect/>
          </a:stretch>
        </p:blipFill>
        <p:spPr>
          <a:xfrm>
            <a:off x="11260054" y="181732"/>
            <a:ext cx="768019" cy="763158"/>
          </a:xfrm>
          <a:prstGeom prst="rect">
            <a:avLst/>
          </a:prstGeom>
          <a:noFill/>
          <a:ln>
            <a:noFill/>
          </a:ln>
        </p:spPr>
      </p:pic>
      <p:sp>
        <p:nvSpPr>
          <p:cNvPr id="3980" name="Google Shape;3980;p613"/>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high title 1">
  <p:cSld name="CUSTOM_5_2">
    <p:spTree>
      <p:nvGrpSpPr>
        <p:cNvPr id="1" name="Shape 3986"/>
        <p:cNvGrpSpPr/>
        <p:nvPr/>
      </p:nvGrpSpPr>
      <p:grpSpPr>
        <a:xfrm>
          <a:off x="0" y="0"/>
          <a:ext cx="0" cy="0"/>
          <a:chOff x="0" y="0"/>
          <a:chExt cx="0" cy="0"/>
        </a:xfrm>
      </p:grpSpPr>
      <p:sp>
        <p:nvSpPr>
          <p:cNvPr id="3987" name="Google Shape;3987;p615"/>
          <p:cNvSpPr txBox="1">
            <a:spLocks noGrp="1"/>
          </p:cNvSpPr>
          <p:nvPr>
            <p:ph type="title"/>
          </p:nvPr>
        </p:nvSpPr>
        <p:spPr>
          <a:xfrm>
            <a:off x="415600" y="177976"/>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88" name="Google Shape;3988;p615"/>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
        <p:nvSpPr>
          <p:cNvPr id="3989" name="Google Shape;3989;p61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90" name="Google Shape;3990;p61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high title 2">
  <p:cSld name="CUSTOM_5_1_2">
    <p:spTree>
      <p:nvGrpSpPr>
        <p:cNvPr id="1" name="Shape 3995"/>
        <p:cNvGrpSpPr/>
        <p:nvPr/>
      </p:nvGrpSpPr>
      <p:grpSpPr>
        <a:xfrm>
          <a:off x="0" y="0"/>
          <a:ext cx="0" cy="0"/>
          <a:chOff x="0" y="0"/>
          <a:chExt cx="0" cy="0"/>
        </a:xfrm>
      </p:grpSpPr>
      <p:pic>
        <p:nvPicPr>
          <p:cNvPr id="3996" name="Google Shape;3996;p61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997" name="Google Shape;3997;p617"/>
          <p:cNvSpPr txBox="1">
            <a:spLocks noGrp="1"/>
          </p:cNvSpPr>
          <p:nvPr>
            <p:ph type="title"/>
          </p:nvPr>
        </p:nvSpPr>
        <p:spPr>
          <a:xfrm>
            <a:off x="415600" y="177976"/>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98" name="Google Shape;3998;p617"/>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lank with logo">
  <p:cSld name="CUSTOM_5_1_1">
    <p:spTree>
      <p:nvGrpSpPr>
        <p:cNvPr id="1" name="Shape 3999"/>
        <p:cNvGrpSpPr/>
        <p:nvPr/>
      </p:nvGrpSpPr>
      <p:grpSpPr>
        <a:xfrm>
          <a:off x="0" y="0"/>
          <a:ext cx="0" cy="0"/>
          <a:chOff x="0" y="0"/>
          <a:chExt cx="0" cy="0"/>
        </a:xfrm>
      </p:grpSpPr>
      <p:pic>
        <p:nvPicPr>
          <p:cNvPr id="4000" name="Google Shape;4000;p61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blank grey with logo ">
  <p:cSld name="CUSTOM_5_1_1_1">
    <p:bg>
      <p:bgPr>
        <a:solidFill>
          <a:schemeClr val="dk1"/>
        </a:solidFill>
        <a:effectLst/>
      </p:bgPr>
    </p:bg>
    <p:spTree>
      <p:nvGrpSpPr>
        <p:cNvPr id="1" name="Shape 4001"/>
        <p:cNvGrpSpPr/>
        <p:nvPr/>
      </p:nvGrpSpPr>
      <p:grpSpPr>
        <a:xfrm>
          <a:off x="0" y="0"/>
          <a:ext cx="0" cy="0"/>
          <a:chOff x="0" y="0"/>
          <a:chExt cx="0" cy="0"/>
        </a:xfrm>
      </p:grpSpPr>
      <p:pic>
        <p:nvPicPr>
          <p:cNvPr id="4002" name="Google Shape;4002;p619"/>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003"/>
        <p:cNvGrpSpPr/>
        <p:nvPr/>
      </p:nvGrpSpPr>
      <p:grpSpPr>
        <a:xfrm>
          <a:off x="0" y="0"/>
          <a:ext cx="0" cy="0"/>
          <a:chOff x="0" y="0"/>
          <a:chExt cx="0" cy="0"/>
        </a:xfrm>
      </p:grpSpPr>
      <p:cxnSp>
        <p:nvCxnSpPr>
          <p:cNvPr id="4004" name="Google Shape;4004;p62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005" name="Google Shape;4005;p62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006" name="Google Shape;4006;p620"/>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007" name="Google Shape;4007;p62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008" name="Google Shape;4008;p620"/>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7"/>
        <p:cNvGrpSpPr/>
        <p:nvPr/>
      </p:nvGrpSpPr>
      <p:grpSpPr>
        <a:xfrm>
          <a:off x="0" y="0"/>
          <a:ext cx="0" cy="0"/>
          <a:chOff x="0" y="0"/>
          <a:chExt cx="0" cy="0"/>
        </a:xfrm>
      </p:grpSpPr>
      <p:pic>
        <p:nvPicPr>
          <p:cNvPr id="518" name="Google Shape;518;p81"/>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519" name="Google Shape;519;p8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20" name="Google Shape;520;p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1" name="Google Shape;521;p81"/>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2" name="Google Shape;522;p81"/>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3" name="Google Shape;523;p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009"/>
        <p:cNvGrpSpPr/>
        <p:nvPr/>
      </p:nvGrpSpPr>
      <p:grpSpPr>
        <a:xfrm>
          <a:off x="0" y="0"/>
          <a:ext cx="0" cy="0"/>
          <a:chOff x="0" y="0"/>
          <a:chExt cx="0" cy="0"/>
        </a:xfrm>
      </p:grpSpPr>
      <p:cxnSp>
        <p:nvCxnSpPr>
          <p:cNvPr id="4010" name="Google Shape;4010;p62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011" name="Google Shape;4011;p62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012" name="Google Shape;4012;p621"/>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013" name="Google Shape;4013;p621"/>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pic>
        <p:nvPicPr>
          <p:cNvPr id="4014" name="Google Shape;4014;p62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015" name="Google Shape;4015;p621"/>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centered">
  <p:cSld name="TITLE_1">
    <p:bg>
      <p:bgPr>
        <a:solidFill>
          <a:srgbClr val="4D4F53"/>
        </a:solidFill>
        <a:effectLst/>
      </p:bgPr>
    </p:bg>
    <p:spTree>
      <p:nvGrpSpPr>
        <p:cNvPr id="1" name="Shape 4016"/>
        <p:cNvGrpSpPr/>
        <p:nvPr/>
      </p:nvGrpSpPr>
      <p:grpSpPr>
        <a:xfrm>
          <a:off x="0" y="0"/>
          <a:ext cx="0" cy="0"/>
          <a:chOff x="0" y="0"/>
          <a:chExt cx="0" cy="0"/>
        </a:xfrm>
      </p:grpSpPr>
      <p:pic>
        <p:nvPicPr>
          <p:cNvPr id="4017" name="Google Shape;4017;p622"/>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018" name="Google Shape;4018;p622"/>
          <p:cNvSpPr txBox="1">
            <a:spLocks noGrp="1"/>
          </p:cNvSpPr>
          <p:nvPr>
            <p:ph type="ctrTitle"/>
          </p:nvPr>
        </p:nvSpPr>
        <p:spPr>
          <a:xfrm>
            <a:off x="739050" y="992767"/>
            <a:ext cx="107139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019" name="Google Shape;4019;p622"/>
          <p:cNvSpPr txBox="1">
            <a:spLocks noGrp="1"/>
          </p:cNvSpPr>
          <p:nvPr>
            <p:ph type="subTitle" idx="1"/>
          </p:nvPr>
        </p:nvSpPr>
        <p:spPr>
          <a:xfrm>
            <a:off x="415650" y="3828100"/>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020" name="Google Shape;4020;p6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021" name="Google Shape;4021;p622"/>
          <p:cNvPicPr preferRelativeResize="0"/>
          <p:nvPr/>
        </p:nvPicPr>
        <p:blipFill rotWithShape="1">
          <a:blip r:embed="rId3">
            <a:alphaModFix/>
          </a:blip>
          <a:srcRect r="50102"/>
          <a:stretch/>
        </p:blipFill>
        <p:spPr>
          <a:xfrm>
            <a:off x="642592" y="4983433"/>
            <a:ext cx="1411368" cy="1345601"/>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Divider slide 1">
  <p:cSld name="TITLE_ONLY_2">
    <p:bg>
      <p:bgPr>
        <a:blipFill>
          <a:blip r:embed="rId2">
            <a:alphaModFix/>
          </a:blip>
          <a:stretch>
            <a:fillRect/>
          </a:stretch>
        </a:blipFill>
        <a:effectLst/>
      </p:bgPr>
    </p:bg>
    <p:spTree>
      <p:nvGrpSpPr>
        <p:cNvPr id="1" name="Shape 4022"/>
        <p:cNvGrpSpPr/>
        <p:nvPr/>
      </p:nvGrpSpPr>
      <p:grpSpPr>
        <a:xfrm>
          <a:off x="0" y="0"/>
          <a:ext cx="0" cy="0"/>
          <a:chOff x="0" y="0"/>
          <a:chExt cx="0" cy="0"/>
        </a:xfrm>
      </p:grpSpPr>
      <p:sp>
        <p:nvSpPr>
          <p:cNvPr id="4023" name="Google Shape;4023;p6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24" name="Google Shape;4024;p62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25" name="Google Shape;4025;p62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26" name="Google Shape;4026;p623"/>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27" name="Google Shape;4027;p62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28"/>
        <p:cNvGrpSpPr/>
        <p:nvPr/>
      </p:nvGrpSpPr>
      <p:grpSpPr>
        <a:xfrm>
          <a:off x="0" y="0"/>
          <a:ext cx="0" cy="0"/>
          <a:chOff x="0" y="0"/>
          <a:chExt cx="0" cy="0"/>
        </a:xfrm>
      </p:grpSpPr>
      <p:sp>
        <p:nvSpPr>
          <p:cNvPr id="4029" name="Google Shape;4029;p62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4030" name="Google Shape;4030;p62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31" name="Google Shape;4031;p624"/>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Divider slide 1 1 1 2">
  <p:cSld name="TITLE_ONLY_3_1">
    <p:bg>
      <p:bgPr>
        <a:blipFill>
          <a:blip r:embed="rId2">
            <a:alphaModFix/>
          </a:blip>
          <a:stretch>
            <a:fillRect/>
          </a:stretch>
        </a:blipFill>
        <a:effectLst/>
      </p:bgPr>
    </p:bg>
    <p:spTree>
      <p:nvGrpSpPr>
        <p:cNvPr id="1" name="Shape 4032"/>
        <p:cNvGrpSpPr/>
        <p:nvPr/>
      </p:nvGrpSpPr>
      <p:grpSpPr>
        <a:xfrm>
          <a:off x="0" y="0"/>
          <a:ext cx="0" cy="0"/>
          <a:chOff x="0" y="0"/>
          <a:chExt cx="0" cy="0"/>
        </a:xfrm>
      </p:grpSpPr>
      <p:sp>
        <p:nvSpPr>
          <p:cNvPr id="4033" name="Google Shape;4033;p6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34" name="Google Shape;4034;p625"/>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35" name="Google Shape;4035;p625"/>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36" name="Google Shape;4036;p62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37" name="Google Shape;4037;p625"/>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Divider slide 1 1 2">
  <p:cSld name="TITLE_ONLY_3_2">
    <p:bg>
      <p:bgPr>
        <a:blipFill>
          <a:blip r:embed="rId2">
            <a:alphaModFix/>
          </a:blip>
          <a:stretch>
            <a:fillRect/>
          </a:stretch>
        </a:blipFill>
        <a:effectLst/>
      </p:bgPr>
    </p:bg>
    <p:spTree>
      <p:nvGrpSpPr>
        <p:cNvPr id="1" name="Shape 4043"/>
        <p:cNvGrpSpPr/>
        <p:nvPr/>
      </p:nvGrpSpPr>
      <p:grpSpPr>
        <a:xfrm>
          <a:off x="0" y="0"/>
          <a:ext cx="0" cy="0"/>
          <a:chOff x="0" y="0"/>
          <a:chExt cx="0" cy="0"/>
        </a:xfrm>
      </p:grpSpPr>
      <p:sp>
        <p:nvSpPr>
          <p:cNvPr id="4044" name="Google Shape;4044;p6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45" name="Google Shape;4045;p627"/>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46" name="Google Shape;4046;p62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47" name="Google Shape;4047;p62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48" name="Google Shape;4048;p627"/>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Garbage 4" type="blank">
  <p:cSld name="BLANK">
    <p:spTree>
      <p:nvGrpSpPr>
        <p:cNvPr id="1" name="Shape 4049"/>
        <p:cNvGrpSpPr/>
        <p:nvPr/>
      </p:nvGrpSpPr>
      <p:grpSpPr>
        <a:xfrm>
          <a:off x="0" y="0"/>
          <a:ext cx="0" cy="0"/>
          <a:chOff x="0" y="0"/>
          <a:chExt cx="0" cy="0"/>
        </a:xfrm>
      </p:grpSpPr>
      <p:sp>
        <p:nvSpPr>
          <p:cNvPr id="4050" name="Google Shape;4050;p62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4051" name="Google Shape;4051;p62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052" name="Google Shape;4052;p62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053"/>
        <p:cNvGrpSpPr/>
        <p:nvPr/>
      </p:nvGrpSpPr>
      <p:grpSpPr>
        <a:xfrm>
          <a:off x="0" y="0"/>
          <a:ext cx="0" cy="0"/>
          <a:chOff x="0" y="0"/>
          <a:chExt cx="0" cy="0"/>
        </a:xfrm>
      </p:grpSpPr>
      <p:pic>
        <p:nvPicPr>
          <p:cNvPr id="4054" name="Google Shape;4054;p629"/>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55" name="Google Shape;4055;p62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56" name="Google Shape;4056;p62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57" name="Google Shape;4057;p629"/>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58" name="Google Shape;4058;p62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059"/>
        <p:cNvGrpSpPr/>
        <p:nvPr/>
      </p:nvGrpSpPr>
      <p:grpSpPr>
        <a:xfrm>
          <a:off x="0" y="0"/>
          <a:ext cx="0" cy="0"/>
          <a:chOff x="0" y="0"/>
          <a:chExt cx="0" cy="0"/>
        </a:xfrm>
      </p:grpSpPr>
      <p:pic>
        <p:nvPicPr>
          <p:cNvPr id="4060" name="Google Shape;4060;p63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61" name="Google Shape;4061;p63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62" name="Google Shape;4062;p63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63" name="Google Shape;4063;p63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64" name="Google Shape;4064;p630"/>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65" name="Google Shape;4065;p63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4066"/>
        <p:cNvGrpSpPr/>
        <p:nvPr/>
      </p:nvGrpSpPr>
      <p:grpSpPr>
        <a:xfrm>
          <a:off x="0" y="0"/>
          <a:ext cx="0" cy="0"/>
          <a:chOff x="0" y="0"/>
          <a:chExt cx="0" cy="0"/>
        </a:xfrm>
      </p:grpSpPr>
      <p:pic>
        <p:nvPicPr>
          <p:cNvPr id="4067" name="Google Shape;4067;p63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68" name="Google Shape;4068;p63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69" name="Google Shape;4069;p63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0" name="Google Shape;4070;p631"/>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71" name="Google Shape;4071;p63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352"/>
        <p:cNvGrpSpPr/>
        <p:nvPr/>
      </p:nvGrpSpPr>
      <p:grpSpPr>
        <a:xfrm>
          <a:off x="0" y="0"/>
          <a:ext cx="0" cy="0"/>
          <a:chOff x="0" y="0"/>
          <a:chExt cx="0" cy="0"/>
        </a:xfrm>
      </p:grpSpPr>
      <p:pic>
        <p:nvPicPr>
          <p:cNvPr id="353" name="Google Shape;353;p54"/>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354" name="Google Shape;354;p5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5" name="Google Shape;355;p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p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7" name="Google Shape;357;p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524"/>
        <p:cNvGrpSpPr/>
        <p:nvPr/>
      </p:nvGrpSpPr>
      <p:grpSpPr>
        <a:xfrm>
          <a:off x="0" y="0"/>
          <a:ext cx="0" cy="0"/>
          <a:chOff x="0" y="0"/>
          <a:chExt cx="0" cy="0"/>
        </a:xfrm>
      </p:grpSpPr>
      <p:pic>
        <p:nvPicPr>
          <p:cNvPr id="525" name="Google Shape;525;p82"/>
          <p:cNvPicPr preferRelativeResize="0"/>
          <p:nvPr/>
        </p:nvPicPr>
        <p:blipFill rotWithShape="1">
          <a:blip r:embed="rId2">
            <a:alphaModFix/>
          </a:blip>
          <a:srcRect l="60383" t="33133" r="776" b="53645"/>
          <a:stretch/>
        </p:blipFill>
        <p:spPr>
          <a:xfrm rot="10800000">
            <a:off x="4544923" y="3186066"/>
            <a:ext cx="7647077" cy="3679513"/>
          </a:xfrm>
          <a:prstGeom prst="rect">
            <a:avLst/>
          </a:prstGeom>
          <a:noFill/>
          <a:ln>
            <a:noFill/>
          </a:ln>
        </p:spPr>
      </p:pic>
      <p:cxnSp>
        <p:nvCxnSpPr>
          <p:cNvPr id="526" name="Google Shape;526;p8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27" name="Google Shape;527;p8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28" name="Google Shape;528;p8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529" name="Google Shape;529;p8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0" name="Google Shape;530;p8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3_Title Slide" type="title">
  <p:cSld name="TITLE">
    <p:bg>
      <p:bgPr>
        <a:solidFill>
          <a:schemeClr val="lt1"/>
        </a:solidFill>
        <a:effectLst/>
      </p:bgPr>
    </p:bg>
    <p:spTree>
      <p:nvGrpSpPr>
        <p:cNvPr id="1" name="Shape 4355"/>
        <p:cNvGrpSpPr/>
        <p:nvPr/>
      </p:nvGrpSpPr>
      <p:grpSpPr>
        <a:xfrm>
          <a:off x="0" y="0"/>
          <a:ext cx="0" cy="0"/>
          <a:chOff x="0" y="0"/>
          <a:chExt cx="0" cy="0"/>
        </a:xfrm>
      </p:grpSpPr>
      <p:sp>
        <p:nvSpPr>
          <p:cNvPr id="4356" name="Google Shape;4356;p68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357" name="Google Shape;4357;p68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358" name="Google Shape;4358;p68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59" name="Google Shape;4359;p681"/>
          <p:cNvPicPr preferRelativeResize="0"/>
          <p:nvPr/>
        </p:nvPicPr>
        <p:blipFill rotWithShape="1">
          <a:blip r:embed="rId2">
            <a:alphaModFix/>
          </a:blip>
          <a:srcRect/>
          <a:stretch/>
        </p:blipFill>
        <p:spPr>
          <a:xfrm>
            <a:off x="4930" y="0"/>
            <a:ext cx="12182143" cy="6858000"/>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67"/>
        <p:cNvGrpSpPr/>
        <p:nvPr/>
      </p:nvGrpSpPr>
      <p:grpSpPr>
        <a:xfrm>
          <a:off x="0" y="0"/>
          <a:ext cx="0" cy="0"/>
          <a:chOff x="0" y="0"/>
          <a:chExt cx="0" cy="0"/>
        </a:xfrm>
      </p:grpSpPr>
      <p:pic>
        <p:nvPicPr>
          <p:cNvPr id="4368" name="Google Shape;4368;p68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369" name="Google Shape;4369;p68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0" name="Google Shape;4370;p6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71" name="Google Shape;4371;p6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2" name="Google Shape;4372;p683"/>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3" name="Google Shape;4373;p6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374"/>
        <p:cNvGrpSpPr/>
        <p:nvPr/>
      </p:nvGrpSpPr>
      <p:grpSpPr>
        <a:xfrm>
          <a:off x="0" y="0"/>
          <a:ext cx="0" cy="0"/>
          <a:chOff x="0" y="0"/>
          <a:chExt cx="0" cy="0"/>
        </a:xfrm>
      </p:grpSpPr>
      <p:pic>
        <p:nvPicPr>
          <p:cNvPr id="4375" name="Google Shape;4375;p684"/>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376"/>
        <p:cNvGrpSpPr/>
        <p:nvPr/>
      </p:nvGrpSpPr>
      <p:grpSpPr>
        <a:xfrm>
          <a:off x="0" y="0"/>
          <a:ext cx="0" cy="0"/>
          <a:chOff x="0" y="0"/>
          <a:chExt cx="0" cy="0"/>
        </a:xfrm>
      </p:grpSpPr>
      <p:pic>
        <p:nvPicPr>
          <p:cNvPr id="4377" name="Google Shape;4377;p685"/>
          <p:cNvPicPr preferRelativeResize="0"/>
          <p:nvPr/>
        </p:nvPicPr>
        <p:blipFill rotWithShape="1">
          <a:blip r:embed="rId2">
            <a:alphaModFix/>
          </a:blip>
          <a:srcRect l="60386" t="33133" r="776" b="53647"/>
          <a:stretch/>
        </p:blipFill>
        <p:spPr>
          <a:xfrm rot="10800000">
            <a:off x="4544923" y="3186060"/>
            <a:ext cx="7647077" cy="3679519"/>
          </a:xfrm>
          <a:prstGeom prst="rect">
            <a:avLst/>
          </a:prstGeom>
          <a:noFill/>
          <a:ln>
            <a:noFill/>
          </a:ln>
        </p:spPr>
      </p:pic>
      <p:cxnSp>
        <p:nvCxnSpPr>
          <p:cNvPr id="4378" name="Google Shape;4378;p6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9" name="Google Shape;4379;p6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80" name="Google Shape;4380;p68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381" name="Google Shape;4381;p6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82" name="Google Shape;4382;p6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400"/>
        <p:cNvGrpSpPr/>
        <p:nvPr/>
      </p:nvGrpSpPr>
      <p:grpSpPr>
        <a:xfrm>
          <a:off x="0" y="0"/>
          <a:ext cx="0" cy="0"/>
          <a:chOff x="0" y="0"/>
          <a:chExt cx="0" cy="0"/>
        </a:xfrm>
      </p:grpSpPr>
      <p:pic>
        <p:nvPicPr>
          <p:cNvPr id="4401" name="Google Shape;4401;p689"/>
          <p:cNvPicPr preferRelativeResize="0"/>
          <p:nvPr/>
        </p:nvPicPr>
        <p:blipFill rotWithShape="1">
          <a:blip r:embed="rId2">
            <a:alphaModFix/>
          </a:blip>
          <a:srcRect/>
          <a:stretch/>
        </p:blipFill>
        <p:spPr>
          <a:xfrm>
            <a:off x="0" y="0"/>
            <a:ext cx="12192000" cy="6858001"/>
          </a:xfrm>
          <a:prstGeom prst="rect">
            <a:avLst/>
          </a:prstGeom>
          <a:solidFill>
            <a:srgbClr val="57585C"/>
          </a:solidFill>
          <a:ln>
            <a:noFill/>
          </a:ln>
        </p:spPr>
      </p:pic>
      <p:sp>
        <p:nvSpPr>
          <p:cNvPr id="4402" name="Google Shape;4402;p689"/>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3" name="Google Shape;4403;p689"/>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404" name="Google Shape;4404;p689"/>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405" name="Google Shape;4405;p689"/>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4406"/>
        <p:cNvGrpSpPr/>
        <p:nvPr/>
      </p:nvGrpSpPr>
      <p:grpSpPr>
        <a:xfrm>
          <a:off x="0" y="0"/>
          <a:ext cx="0" cy="0"/>
          <a:chOff x="0" y="0"/>
          <a:chExt cx="0" cy="0"/>
        </a:xfrm>
      </p:grpSpPr>
      <p:sp>
        <p:nvSpPr>
          <p:cNvPr id="4407" name="Google Shape;4407;p690"/>
          <p:cNvSpPr/>
          <p:nvPr/>
        </p:nvSpPr>
        <p:spPr>
          <a:xfrm>
            <a:off x="0" y="0"/>
            <a:ext cx="12192000" cy="6858000"/>
          </a:xfrm>
          <a:prstGeom prst="rect">
            <a:avLst/>
          </a:prstGeom>
          <a:solidFill>
            <a:srgbClr val="FFFFFF"/>
          </a:solidFill>
          <a:ln>
            <a:noFill/>
          </a:ln>
        </p:spPr>
      </p:sp>
      <p:sp>
        <p:nvSpPr>
          <p:cNvPr id="4408" name="Google Shape;4408;p69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09" name="Google Shape;4409;p69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0" name="Google Shape;4410;p69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10_Title Slide">
  <p:cSld name="10_Title Slide">
    <p:bg>
      <p:bgPr>
        <a:solidFill>
          <a:schemeClr val="lt1"/>
        </a:solidFill>
        <a:effectLst/>
      </p:bgPr>
    </p:bg>
    <p:spTree>
      <p:nvGrpSpPr>
        <p:cNvPr id="1" name="Shape 4411"/>
        <p:cNvGrpSpPr/>
        <p:nvPr/>
      </p:nvGrpSpPr>
      <p:grpSpPr>
        <a:xfrm>
          <a:off x="0" y="0"/>
          <a:ext cx="0" cy="0"/>
          <a:chOff x="0" y="0"/>
          <a:chExt cx="0" cy="0"/>
        </a:xfrm>
      </p:grpSpPr>
      <p:pic>
        <p:nvPicPr>
          <p:cNvPr id="4412" name="Google Shape;4412;p691"/>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413" name="Google Shape;4413;p69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4" name="Google Shape;4414;p69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5" name="Google Shape;4415;p69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chemeClr val="lt1"/>
        </a:solidFill>
        <a:effectLst/>
      </p:bgPr>
    </p:bg>
    <p:spTree>
      <p:nvGrpSpPr>
        <p:cNvPr id="1" name="Shape 4416"/>
        <p:cNvGrpSpPr/>
        <p:nvPr/>
      </p:nvGrpSpPr>
      <p:grpSpPr>
        <a:xfrm>
          <a:off x="0" y="0"/>
          <a:ext cx="0" cy="0"/>
          <a:chOff x="0" y="0"/>
          <a:chExt cx="0" cy="0"/>
        </a:xfrm>
      </p:grpSpPr>
      <p:sp>
        <p:nvSpPr>
          <p:cNvPr id="4417" name="Google Shape;4417;p692"/>
          <p:cNvSpPr/>
          <p:nvPr/>
        </p:nvSpPr>
        <p:spPr>
          <a:xfrm>
            <a:off x="0" y="0"/>
            <a:ext cx="12192000" cy="6858000"/>
          </a:xfrm>
          <a:prstGeom prst="rect">
            <a:avLst/>
          </a:prstGeom>
          <a:solidFill>
            <a:srgbClr val="FFFFFF"/>
          </a:solidFill>
          <a:ln>
            <a:noFill/>
          </a:ln>
        </p:spPr>
      </p:sp>
      <p:sp>
        <p:nvSpPr>
          <p:cNvPr id="4418" name="Google Shape;4418;p69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9" name="Google Shape;4419;p692"/>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0" name="Google Shape;4420;p69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4421"/>
        <p:cNvGrpSpPr/>
        <p:nvPr/>
      </p:nvGrpSpPr>
      <p:grpSpPr>
        <a:xfrm>
          <a:off x="0" y="0"/>
          <a:ext cx="0" cy="0"/>
          <a:chOff x="0" y="0"/>
          <a:chExt cx="0" cy="0"/>
        </a:xfrm>
      </p:grpSpPr>
      <p:sp>
        <p:nvSpPr>
          <p:cNvPr id="4422" name="Google Shape;4422;p693"/>
          <p:cNvSpPr/>
          <p:nvPr/>
        </p:nvSpPr>
        <p:spPr>
          <a:xfrm>
            <a:off x="0" y="0"/>
            <a:ext cx="12192000" cy="6858000"/>
          </a:xfrm>
          <a:prstGeom prst="rect">
            <a:avLst/>
          </a:prstGeom>
          <a:solidFill>
            <a:srgbClr val="FFFFFF"/>
          </a:solidFill>
          <a:ln>
            <a:noFill/>
          </a:ln>
        </p:spPr>
      </p:sp>
      <p:sp>
        <p:nvSpPr>
          <p:cNvPr id="4423" name="Google Shape;4423;p69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4" name="Google Shape;4424;p69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5" name="Google Shape;4425;p69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4426"/>
        <p:cNvGrpSpPr/>
        <p:nvPr/>
      </p:nvGrpSpPr>
      <p:grpSpPr>
        <a:xfrm>
          <a:off x="0" y="0"/>
          <a:ext cx="0" cy="0"/>
          <a:chOff x="0" y="0"/>
          <a:chExt cx="0" cy="0"/>
        </a:xfrm>
      </p:grpSpPr>
      <p:sp>
        <p:nvSpPr>
          <p:cNvPr id="4427" name="Google Shape;4427;p694"/>
          <p:cNvSpPr/>
          <p:nvPr/>
        </p:nvSpPr>
        <p:spPr>
          <a:xfrm>
            <a:off x="0" y="0"/>
            <a:ext cx="12192000" cy="6858000"/>
          </a:xfrm>
          <a:prstGeom prst="rect">
            <a:avLst/>
          </a:prstGeom>
          <a:solidFill>
            <a:srgbClr val="FFFFFF"/>
          </a:solidFill>
          <a:ln>
            <a:noFill/>
          </a:ln>
        </p:spPr>
      </p:sp>
      <p:sp>
        <p:nvSpPr>
          <p:cNvPr id="4428" name="Google Shape;4428;p69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9" name="Google Shape;4429;p69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30" name="Google Shape;4430;p69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531"/>
        <p:cNvGrpSpPr/>
        <p:nvPr/>
      </p:nvGrpSpPr>
      <p:grpSpPr>
        <a:xfrm>
          <a:off x="0" y="0"/>
          <a:ext cx="0" cy="0"/>
          <a:chOff x="0" y="0"/>
          <a:chExt cx="0" cy="0"/>
        </a:xfrm>
      </p:grpSpPr>
      <p:cxnSp>
        <p:nvCxnSpPr>
          <p:cNvPr id="532" name="Google Shape;532;p8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33" name="Google Shape;533;p83"/>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4" name="Google Shape;534;p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35" name="Google Shape;535;p83"/>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536" name="Google Shape;536;p83"/>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7" name="Google Shape;537;p83"/>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8" name="Google Shape;538;p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4431"/>
        <p:cNvGrpSpPr/>
        <p:nvPr/>
      </p:nvGrpSpPr>
      <p:grpSpPr>
        <a:xfrm>
          <a:off x="0" y="0"/>
          <a:ext cx="0" cy="0"/>
          <a:chOff x="0" y="0"/>
          <a:chExt cx="0" cy="0"/>
        </a:xfrm>
      </p:grpSpPr>
      <p:pic>
        <p:nvPicPr>
          <p:cNvPr id="4432" name="Google Shape;4432;p695"/>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sp>
        <p:nvSpPr>
          <p:cNvPr id="4433" name="Google Shape;4433;p69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34" name="Google Shape;4434;p69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35" name="Google Shape;4435;p69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6" name="Google Shape;4436;p69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chemeClr val="lt1"/>
        </a:solidFill>
        <a:effectLst/>
      </p:bgPr>
    </p:bg>
    <p:spTree>
      <p:nvGrpSpPr>
        <p:cNvPr id="1" name="Shape 4437"/>
        <p:cNvGrpSpPr/>
        <p:nvPr/>
      </p:nvGrpSpPr>
      <p:grpSpPr>
        <a:xfrm>
          <a:off x="0" y="0"/>
          <a:ext cx="0" cy="0"/>
          <a:chOff x="0" y="0"/>
          <a:chExt cx="0" cy="0"/>
        </a:xfrm>
      </p:grpSpPr>
      <p:pic>
        <p:nvPicPr>
          <p:cNvPr id="4438" name="Google Shape;4438;p696"/>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pic>
        <p:nvPicPr>
          <p:cNvPr id="4439" name="Google Shape;4439;p696"/>
          <p:cNvPicPr preferRelativeResize="0"/>
          <p:nvPr/>
        </p:nvPicPr>
        <p:blipFill rotWithShape="1">
          <a:blip r:embed="rId3">
            <a:alphaModFix/>
          </a:blip>
          <a:srcRect r="70436" b="87289"/>
          <a:stretch/>
        </p:blipFill>
        <p:spPr>
          <a:xfrm rot="10800000">
            <a:off x="-2" y="-22833"/>
            <a:ext cx="7068667" cy="4296569"/>
          </a:xfrm>
          <a:prstGeom prst="rect">
            <a:avLst/>
          </a:prstGeom>
          <a:noFill/>
          <a:ln>
            <a:noFill/>
          </a:ln>
        </p:spPr>
      </p:pic>
      <p:sp>
        <p:nvSpPr>
          <p:cNvPr id="4440" name="Google Shape;4440;p69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1" name="Google Shape;4441;p69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2" name="Google Shape;4442;p69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3" name="Google Shape;4443;p69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chemeClr val="lt1"/>
        </a:solidFill>
        <a:effectLst/>
      </p:bgPr>
    </p:bg>
    <p:spTree>
      <p:nvGrpSpPr>
        <p:cNvPr id="1" name="Shape 4444"/>
        <p:cNvGrpSpPr/>
        <p:nvPr/>
      </p:nvGrpSpPr>
      <p:grpSpPr>
        <a:xfrm>
          <a:off x="0" y="0"/>
          <a:ext cx="0" cy="0"/>
          <a:chOff x="0" y="0"/>
          <a:chExt cx="0" cy="0"/>
        </a:xfrm>
      </p:grpSpPr>
      <p:pic>
        <p:nvPicPr>
          <p:cNvPr id="4445" name="Google Shape;4445;p697"/>
          <p:cNvPicPr preferRelativeResize="0"/>
          <p:nvPr/>
        </p:nvPicPr>
        <p:blipFill rotWithShape="1">
          <a:blip r:embed="rId2">
            <a:alphaModFix/>
          </a:blip>
          <a:srcRect/>
          <a:stretch/>
        </p:blipFill>
        <p:spPr>
          <a:xfrm>
            <a:off x="728675" y="4997945"/>
            <a:ext cx="3010978" cy="1517976"/>
          </a:xfrm>
          <a:prstGeom prst="rect">
            <a:avLst/>
          </a:prstGeom>
          <a:noFill/>
          <a:ln>
            <a:noFill/>
          </a:ln>
        </p:spPr>
      </p:pic>
      <p:sp>
        <p:nvSpPr>
          <p:cNvPr id="4446" name="Google Shape;4446;p69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7" name="Google Shape;4447;p69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8" name="Google Shape;4448;p69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9" name="Google Shape;4449;p69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7_Title Slide">
  <p:cSld name="7_Title Slide">
    <p:bg>
      <p:bgPr>
        <a:solidFill>
          <a:schemeClr val="lt1"/>
        </a:solidFill>
        <a:effectLst/>
      </p:bgPr>
    </p:bg>
    <p:spTree>
      <p:nvGrpSpPr>
        <p:cNvPr id="1" name="Shape 4450"/>
        <p:cNvGrpSpPr/>
        <p:nvPr/>
      </p:nvGrpSpPr>
      <p:grpSpPr>
        <a:xfrm>
          <a:off x="0" y="0"/>
          <a:ext cx="0" cy="0"/>
          <a:chOff x="0" y="0"/>
          <a:chExt cx="0" cy="0"/>
        </a:xfrm>
      </p:grpSpPr>
      <p:pic>
        <p:nvPicPr>
          <p:cNvPr id="4451" name="Google Shape;4451;p698"/>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pic>
        <p:nvPicPr>
          <p:cNvPr id="4452" name="Google Shape;4452;p698"/>
          <p:cNvPicPr preferRelativeResize="0"/>
          <p:nvPr/>
        </p:nvPicPr>
        <p:blipFill rotWithShape="1">
          <a:blip r:embed="rId3">
            <a:alphaModFix/>
          </a:blip>
          <a:srcRect/>
          <a:stretch/>
        </p:blipFill>
        <p:spPr>
          <a:xfrm>
            <a:off x="728675" y="4997945"/>
            <a:ext cx="3010978" cy="1517976"/>
          </a:xfrm>
          <a:prstGeom prst="rect">
            <a:avLst/>
          </a:prstGeom>
          <a:noFill/>
          <a:ln>
            <a:noFill/>
          </a:ln>
        </p:spPr>
      </p:pic>
      <p:sp>
        <p:nvSpPr>
          <p:cNvPr id="4453" name="Google Shape;4453;p69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4" name="Google Shape;4454;p69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55" name="Google Shape;4455;p69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6" name="Google Shape;4456;p69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3_Title Slide">
  <p:cSld name="13_Title Slide">
    <p:bg>
      <p:bgPr>
        <a:solidFill>
          <a:schemeClr val="lt1"/>
        </a:solidFill>
        <a:effectLst/>
      </p:bgPr>
    </p:bg>
    <p:spTree>
      <p:nvGrpSpPr>
        <p:cNvPr id="1" name="Shape 4457"/>
        <p:cNvGrpSpPr/>
        <p:nvPr/>
      </p:nvGrpSpPr>
      <p:grpSpPr>
        <a:xfrm>
          <a:off x="0" y="0"/>
          <a:ext cx="0" cy="0"/>
          <a:chOff x="0" y="0"/>
          <a:chExt cx="0" cy="0"/>
        </a:xfrm>
      </p:grpSpPr>
      <p:sp>
        <p:nvSpPr>
          <p:cNvPr id="4458" name="Google Shape;4458;p69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9" name="Google Shape;4459;p69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0" name="Google Shape;4460;p69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1" name="Google Shape;4461;p69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2" name="Google Shape;4462;p699"/>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4463"/>
        <p:cNvGrpSpPr/>
        <p:nvPr/>
      </p:nvGrpSpPr>
      <p:grpSpPr>
        <a:xfrm>
          <a:off x="0" y="0"/>
          <a:ext cx="0" cy="0"/>
          <a:chOff x="0" y="0"/>
          <a:chExt cx="0" cy="0"/>
        </a:xfrm>
      </p:grpSpPr>
      <p:pic>
        <p:nvPicPr>
          <p:cNvPr id="4464" name="Google Shape;4464;p700"/>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sp>
        <p:nvSpPr>
          <p:cNvPr id="4465" name="Google Shape;4465;p70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66" name="Google Shape;4466;p70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7" name="Google Shape;4467;p70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8" name="Google Shape;4468;p70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9" name="Google Shape;4469;p700"/>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70"/>
        <p:cNvGrpSpPr/>
        <p:nvPr/>
      </p:nvGrpSpPr>
      <p:grpSpPr>
        <a:xfrm>
          <a:off x="0" y="0"/>
          <a:ext cx="0" cy="0"/>
          <a:chOff x="0" y="0"/>
          <a:chExt cx="0" cy="0"/>
        </a:xfrm>
      </p:grpSpPr>
      <p:sp>
        <p:nvSpPr>
          <p:cNvPr id="4471" name="Google Shape;4471;p701"/>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4472" name="Google Shape;4472;p70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473" name="Google Shape;4473;p701"/>
          <p:cNvPicPr preferRelativeResize="0"/>
          <p:nvPr/>
        </p:nvPicPr>
        <p:blipFill rotWithShape="1">
          <a:blip r:embed="rId2">
            <a:alphaModFix/>
          </a:blip>
          <a:srcRect l="14988" r="44904" b="27309"/>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4" name="Google Shape;4474;p701"/>
          <p:cNvPicPr preferRelativeResize="0"/>
          <p:nvPr/>
        </p:nvPicPr>
        <p:blipFill rotWithShape="1">
          <a:blip r:embed="rId2">
            <a:alphaModFix/>
          </a:blip>
          <a:srcRect l="14988" r="44904" b="27309"/>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5" name="Google Shape;4475;p701"/>
          <p:cNvPicPr preferRelativeResize="0"/>
          <p:nvPr/>
        </p:nvPicPr>
        <p:blipFill rotWithShape="1">
          <a:blip r:embed="rId2">
            <a:alphaModFix/>
          </a:blip>
          <a:srcRect l="14988" r="44904" b="27309"/>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4476" name="Google Shape;4476;p70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77" name="Google Shape;4477;p70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478" name="Google Shape;4478;p701"/>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9" name="Google Shape;4479;p701"/>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Update in slide master: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400" b="0" i="0" u="none" strike="noStrike" cap="none">
              <a:solidFill>
                <a:srgbClr val="000000"/>
              </a:solidFill>
              <a:latin typeface="Arial"/>
              <a:ea typeface="Arial"/>
              <a:cs typeface="Arial"/>
              <a:sym typeface="Arial"/>
            </a:endParaRPr>
          </a:p>
        </p:txBody>
      </p:sp>
      <p:sp>
        <p:nvSpPr>
          <p:cNvPr id="4480" name="Google Shape;4480;p70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481"/>
        <p:cNvGrpSpPr/>
        <p:nvPr/>
      </p:nvGrpSpPr>
      <p:grpSpPr>
        <a:xfrm>
          <a:off x="0" y="0"/>
          <a:ext cx="0" cy="0"/>
          <a:chOff x="0" y="0"/>
          <a:chExt cx="0" cy="0"/>
        </a:xfrm>
      </p:grpSpPr>
      <p:pic>
        <p:nvPicPr>
          <p:cNvPr id="4482" name="Google Shape;4482;p702"/>
          <p:cNvPicPr preferRelativeResize="0"/>
          <p:nvPr/>
        </p:nvPicPr>
        <p:blipFill rotWithShape="1">
          <a:blip r:embed="rId2">
            <a:alphaModFix/>
          </a:blip>
          <a:srcRect r="70853" b="87497"/>
          <a:stretch/>
        </p:blipFill>
        <p:spPr>
          <a:xfrm>
            <a:off x="6387841" y="3377385"/>
            <a:ext cx="5738738" cy="3480613"/>
          </a:xfrm>
          <a:prstGeom prst="rect">
            <a:avLst/>
          </a:prstGeom>
          <a:noFill/>
          <a:ln>
            <a:noFill/>
          </a:ln>
        </p:spPr>
      </p:pic>
      <p:pic>
        <p:nvPicPr>
          <p:cNvPr id="4483" name="Google Shape;4483;p702"/>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4484" name="Google Shape;4484;p702"/>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85" name="Google Shape;4485;p70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86" name="Google Shape;4486;p70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87" name="Google Shape;4487;p70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4488"/>
        <p:cNvGrpSpPr/>
        <p:nvPr/>
      </p:nvGrpSpPr>
      <p:grpSpPr>
        <a:xfrm>
          <a:off x="0" y="0"/>
          <a:ext cx="0" cy="0"/>
          <a:chOff x="0" y="0"/>
          <a:chExt cx="0" cy="0"/>
        </a:xfrm>
      </p:grpSpPr>
      <p:pic>
        <p:nvPicPr>
          <p:cNvPr id="4489" name="Google Shape;4489;p70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490" name="Google Shape;4490;p703"/>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1" name="Google Shape;4491;p70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92" name="Google Shape;4492;p70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3" name="Google Shape;4493;p70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4494"/>
        <p:cNvGrpSpPr/>
        <p:nvPr/>
      </p:nvGrpSpPr>
      <p:grpSpPr>
        <a:xfrm>
          <a:off x="0" y="0"/>
          <a:ext cx="0" cy="0"/>
          <a:chOff x="0" y="0"/>
          <a:chExt cx="0" cy="0"/>
        </a:xfrm>
      </p:grpSpPr>
      <p:cxnSp>
        <p:nvCxnSpPr>
          <p:cNvPr id="4495" name="Google Shape;4495;p70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6" name="Google Shape;4496;p70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7" name="Google Shape;4497;p70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98" name="Google Shape;4498;p70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499" name="Google Shape;4499;p70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0" name="Google Shape;4500;p70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1" name="Google Shape;4501;p70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539"/>
        <p:cNvGrpSpPr/>
        <p:nvPr/>
      </p:nvGrpSpPr>
      <p:grpSpPr>
        <a:xfrm>
          <a:off x="0" y="0"/>
          <a:ext cx="0" cy="0"/>
          <a:chOff x="0" y="0"/>
          <a:chExt cx="0" cy="0"/>
        </a:xfrm>
      </p:grpSpPr>
      <p:pic>
        <p:nvPicPr>
          <p:cNvPr id="540" name="Google Shape;540;p84"/>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541" name="Google Shape;541;p8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42" name="Google Shape;542;p8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3" name="Google Shape;543;p84"/>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4" name="Google Shape;544;p8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502"/>
        <p:cNvGrpSpPr/>
        <p:nvPr/>
      </p:nvGrpSpPr>
      <p:grpSpPr>
        <a:xfrm>
          <a:off x="0" y="0"/>
          <a:ext cx="0" cy="0"/>
          <a:chOff x="0" y="0"/>
          <a:chExt cx="0" cy="0"/>
        </a:xfrm>
      </p:grpSpPr>
      <p:sp>
        <p:nvSpPr>
          <p:cNvPr id="4503" name="Google Shape;4503;p705"/>
          <p:cNvSpPr/>
          <p:nvPr/>
        </p:nvSpPr>
        <p:spPr>
          <a:xfrm>
            <a:off x="0" y="0"/>
            <a:ext cx="12192000" cy="6858000"/>
          </a:xfrm>
          <a:prstGeom prst="rect">
            <a:avLst/>
          </a:prstGeom>
          <a:solidFill>
            <a:srgbClr val="FFFFFF"/>
          </a:solidFill>
          <a:ln>
            <a:noFill/>
          </a:ln>
        </p:spPr>
      </p:sp>
      <p:cxnSp>
        <p:nvCxnSpPr>
          <p:cNvPr id="4504" name="Google Shape;4504;p70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05" name="Google Shape;4505;p70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06" name="Google Shape;4506;p70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7" name="Google Shape;4507;p70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508"/>
        <p:cNvGrpSpPr/>
        <p:nvPr/>
      </p:nvGrpSpPr>
      <p:grpSpPr>
        <a:xfrm>
          <a:off x="0" y="0"/>
          <a:ext cx="0" cy="0"/>
          <a:chOff x="0" y="0"/>
          <a:chExt cx="0" cy="0"/>
        </a:xfrm>
      </p:grpSpPr>
      <p:sp>
        <p:nvSpPr>
          <p:cNvPr id="4509" name="Google Shape;4509;p706"/>
          <p:cNvSpPr/>
          <p:nvPr/>
        </p:nvSpPr>
        <p:spPr>
          <a:xfrm>
            <a:off x="0" y="0"/>
            <a:ext cx="12192000" cy="6858000"/>
          </a:xfrm>
          <a:prstGeom prst="rect">
            <a:avLst/>
          </a:prstGeom>
          <a:solidFill>
            <a:srgbClr val="FFFFFF"/>
          </a:solidFill>
          <a:ln>
            <a:noFill/>
          </a:ln>
        </p:spPr>
      </p:sp>
      <p:cxnSp>
        <p:nvCxnSpPr>
          <p:cNvPr id="4510" name="Google Shape;4510;p70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1" name="Google Shape;4511;p70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2" name="Google Shape;4512;p706"/>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3" name="Google Shape;4513;p706"/>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4" name="Google Shape;4514;p70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4515"/>
        <p:cNvGrpSpPr/>
        <p:nvPr/>
      </p:nvGrpSpPr>
      <p:grpSpPr>
        <a:xfrm>
          <a:off x="0" y="0"/>
          <a:ext cx="0" cy="0"/>
          <a:chOff x="0" y="0"/>
          <a:chExt cx="0" cy="0"/>
        </a:xfrm>
      </p:grpSpPr>
      <p:pic>
        <p:nvPicPr>
          <p:cNvPr id="4516" name="Google Shape;4516;p707"/>
          <p:cNvPicPr preferRelativeResize="0"/>
          <p:nvPr/>
        </p:nvPicPr>
        <p:blipFill rotWithShape="1">
          <a:blip r:embed="rId2">
            <a:alphaModFix/>
          </a:blip>
          <a:srcRect/>
          <a:stretch/>
        </p:blipFill>
        <p:spPr>
          <a:xfrm>
            <a:off x="0" y="0"/>
            <a:ext cx="12192000" cy="6858001"/>
          </a:xfrm>
          <a:prstGeom prst="rect">
            <a:avLst/>
          </a:prstGeom>
          <a:noFill/>
          <a:ln>
            <a:noFill/>
          </a:ln>
        </p:spPr>
      </p:pic>
      <p:cxnSp>
        <p:nvCxnSpPr>
          <p:cNvPr id="4517" name="Google Shape;4517;p70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8" name="Google Shape;4518;p70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9" name="Google Shape;4519;p70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0" name="Google Shape;4520;p70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4521"/>
        <p:cNvGrpSpPr/>
        <p:nvPr/>
      </p:nvGrpSpPr>
      <p:grpSpPr>
        <a:xfrm>
          <a:off x="0" y="0"/>
          <a:ext cx="0" cy="0"/>
          <a:chOff x="0" y="0"/>
          <a:chExt cx="0" cy="0"/>
        </a:xfrm>
      </p:grpSpPr>
      <p:sp>
        <p:nvSpPr>
          <p:cNvPr id="4522" name="Google Shape;4522;p708"/>
          <p:cNvSpPr/>
          <p:nvPr/>
        </p:nvSpPr>
        <p:spPr>
          <a:xfrm>
            <a:off x="0" y="0"/>
            <a:ext cx="12192000" cy="6858000"/>
          </a:xfrm>
          <a:prstGeom prst="rect">
            <a:avLst/>
          </a:prstGeom>
          <a:solidFill>
            <a:srgbClr val="FFFFFF"/>
          </a:solidFill>
          <a:ln>
            <a:noFill/>
          </a:ln>
        </p:spPr>
      </p:sp>
      <p:cxnSp>
        <p:nvCxnSpPr>
          <p:cNvPr id="4523" name="Google Shape;4523;p70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24" name="Google Shape;4524;p70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5" name="Google Shape;4525;p708"/>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6" name="Google Shape;4526;p708"/>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7" name="Google Shape;4527;p708"/>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8" name="Google Shape;4528;p70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4529"/>
        <p:cNvGrpSpPr/>
        <p:nvPr/>
      </p:nvGrpSpPr>
      <p:grpSpPr>
        <a:xfrm>
          <a:off x="0" y="0"/>
          <a:ext cx="0" cy="0"/>
          <a:chOff x="0" y="0"/>
          <a:chExt cx="0" cy="0"/>
        </a:xfrm>
      </p:grpSpPr>
      <p:pic>
        <p:nvPicPr>
          <p:cNvPr id="4530" name="Google Shape;4530;p709"/>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4531" name="Google Shape;4531;p709"/>
          <p:cNvSpPr/>
          <p:nvPr/>
        </p:nvSpPr>
        <p:spPr>
          <a:xfrm>
            <a:off x="0" y="0"/>
            <a:ext cx="12192000" cy="6858000"/>
          </a:xfrm>
          <a:prstGeom prst="rect">
            <a:avLst/>
          </a:prstGeom>
          <a:solidFill>
            <a:srgbClr val="1E99D5">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cxnSp>
        <p:nvCxnSpPr>
          <p:cNvPr id="4532" name="Google Shape;4532;p70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33" name="Google Shape;4533;p709"/>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34" name="Google Shape;4534;p709"/>
          <p:cNvPicPr preferRelativeResize="0"/>
          <p:nvPr/>
        </p:nvPicPr>
        <p:blipFill rotWithShape="1">
          <a:blip r:embed="rId3">
            <a:alphaModFix/>
          </a:blip>
          <a:srcRect l="15849" t="12384" r="57903" b="60521"/>
          <a:stretch/>
        </p:blipFill>
        <p:spPr>
          <a:xfrm>
            <a:off x="11342945" y="251930"/>
            <a:ext cx="537906" cy="537906"/>
          </a:xfrm>
          <a:prstGeom prst="rect">
            <a:avLst/>
          </a:prstGeom>
          <a:noFill/>
          <a:ln>
            <a:noFill/>
          </a:ln>
        </p:spPr>
      </p:pic>
      <p:sp>
        <p:nvSpPr>
          <p:cNvPr id="4535" name="Google Shape;4535;p70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36" name="Google Shape;4536;p70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4544"/>
        <p:cNvGrpSpPr/>
        <p:nvPr/>
      </p:nvGrpSpPr>
      <p:grpSpPr>
        <a:xfrm>
          <a:off x="0" y="0"/>
          <a:ext cx="0" cy="0"/>
          <a:chOff x="0" y="0"/>
          <a:chExt cx="0" cy="0"/>
        </a:xfrm>
      </p:grpSpPr>
      <p:sp>
        <p:nvSpPr>
          <p:cNvPr id="4545" name="Google Shape;4545;p71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46" name="Google Shape;4546;p71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47" name="Google Shape;4547;p711"/>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8" name="Google Shape;4548;p711"/>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49" name="Google Shape;4549;p711"/>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550" name="Google Shape;4550;p711"/>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51" name="Google Shape;4551;p71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4552"/>
        <p:cNvGrpSpPr/>
        <p:nvPr/>
      </p:nvGrpSpPr>
      <p:grpSpPr>
        <a:xfrm>
          <a:off x="0" y="0"/>
          <a:ext cx="0" cy="0"/>
          <a:chOff x="0" y="0"/>
          <a:chExt cx="0" cy="0"/>
        </a:xfrm>
      </p:grpSpPr>
      <p:pic>
        <p:nvPicPr>
          <p:cNvPr id="4553" name="Google Shape;4553;p712"/>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sp>
        <p:nvSpPr>
          <p:cNvPr id="4554" name="Google Shape;4554;p71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55" name="Google Shape;4555;p71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56" name="Google Shape;4556;p712"/>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7" name="Google Shape;4557;p712"/>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58" name="Google Shape;4558;p71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59" name="Google Shape;4559;p712"/>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0" name="Google Shape;4560;p71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4561"/>
        <p:cNvGrpSpPr/>
        <p:nvPr/>
      </p:nvGrpSpPr>
      <p:grpSpPr>
        <a:xfrm>
          <a:off x="0" y="0"/>
          <a:ext cx="0" cy="0"/>
          <a:chOff x="0" y="0"/>
          <a:chExt cx="0" cy="0"/>
        </a:xfrm>
      </p:grpSpPr>
      <p:sp>
        <p:nvSpPr>
          <p:cNvPr id="4562" name="Google Shape;4562;p713"/>
          <p:cNvSpPr/>
          <p:nvPr/>
        </p:nvSpPr>
        <p:spPr>
          <a:xfrm>
            <a:off x="0" y="0"/>
            <a:ext cx="12192000" cy="6858000"/>
          </a:xfrm>
          <a:prstGeom prst="rect">
            <a:avLst/>
          </a:prstGeom>
          <a:solidFill>
            <a:srgbClr val="FFFFFF"/>
          </a:solidFill>
          <a:ln>
            <a:noFill/>
          </a:ln>
        </p:spPr>
      </p:sp>
      <p:cxnSp>
        <p:nvCxnSpPr>
          <p:cNvPr id="4563" name="Google Shape;4563;p71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64" name="Google Shape;4564;p71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5" name="Google Shape;4565;p713"/>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6" name="Google Shape;4566;p713"/>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67" name="Google Shape;4567;p713"/>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68" name="Google Shape;4568;p71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4569"/>
        <p:cNvGrpSpPr/>
        <p:nvPr/>
      </p:nvGrpSpPr>
      <p:grpSpPr>
        <a:xfrm>
          <a:off x="0" y="0"/>
          <a:ext cx="0" cy="0"/>
          <a:chOff x="0" y="0"/>
          <a:chExt cx="0" cy="0"/>
        </a:xfrm>
      </p:grpSpPr>
      <p:sp>
        <p:nvSpPr>
          <p:cNvPr id="4570" name="Google Shape;4570;p714"/>
          <p:cNvSpPr/>
          <p:nvPr/>
        </p:nvSpPr>
        <p:spPr>
          <a:xfrm>
            <a:off x="0" y="0"/>
            <a:ext cx="12192000" cy="6858000"/>
          </a:xfrm>
          <a:prstGeom prst="rect">
            <a:avLst/>
          </a:prstGeom>
          <a:solidFill>
            <a:srgbClr val="FFFFFF"/>
          </a:solidFill>
          <a:ln>
            <a:noFill/>
          </a:ln>
        </p:spPr>
      </p:sp>
      <p:cxnSp>
        <p:nvCxnSpPr>
          <p:cNvPr id="4571" name="Google Shape;4571;p71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72" name="Google Shape;4572;p71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73" name="Google Shape;4573;p714"/>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4" name="Google Shape;4574;p714"/>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5" name="Google Shape;4575;p71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576"/>
        <p:cNvGrpSpPr/>
        <p:nvPr/>
      </p:nvGrpSpPr>
      <p:grpSpPr>
        <a:xfrm>
          <a:off x="0" y="0"/>
          <a:ext cx="0" cy="0"/>
          <a:chOff x="0" y="0"/>
          <a:chExt cx="0" cy="0"/>
        </a:xfrm>
      </p:grpSpPr>
      <p:sp>
        <p:nvSpPr>
          <p:cNvPr id="4577" name="Google Shape;4577;p715"/>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8" name="Google Shape;4578;p715"/>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9" name="Google Shape;4579;p71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0" name="Google Shape;4580;p71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1" name="Google Shape;4581;p715"/>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82" name="Google Shape;4582;p71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545"/>
        <p:cNvGrpSpPr/>
        <p:nvPr/>
      </p:nvGrpSpPr>
      <p:grpSpPr>
        <a:xfrm>
          <a:off x="0" y="0"/>
          <a:ext cx="0" cy="0"/>
          <a:chOff x="0" y="0"/>
          <a:chExt cx="0" cy="0"/>
        </a:xfrm>
      </p:grpSpPr>
      <p:pic>
        <p:nvPicPr>
          <p:cNvPr id="546" name="Google Shape;546;p85"/>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547" name="Google Shape;547;p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48" name="Google Shape;548;p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9" name="Google Shape;549;p85"/>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0" name="Google Shape;550;p85"/>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1" name="Google Shape;551;p85"/>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2" name="Google Shape;552;p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583"/>
        <p:cNvGrpSpPr/>
        <p:nvPr/>
      </p:nvGrpSpPr>
      <p:grpSpPr>
        <a:xfrm>
          <a:off x="0" y="0"/>
          <a:ext cx="0" cy="0"/>
          <a:chOff x="0" y="0"/>
          <a:chExt cx="0" cy="0"/>
        </a:xfrm>
      </p:grpSpPr>
      <p:sp>
        <p:nvSpPr>
          <p:cNvPr id="4584" name="Google Shape;4584;p716"/>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5" name="Google Shape;4585;p716"/>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6" name="Google Shape;4586;p71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7" name="Google Shape;4587;p71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8" name="Google Shape;4588;p716"/>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589" name="Google Shape;4589;p71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90" name="Google Shape;4590;p71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4591"/>
        <p:cNvGrpSpPr/>
        <p:nvPr/>
      </p:nvGrpSpPr>
      <p:grpSpPr>
        <a:xfrm>
          <a:off x="0" y="0"/>
          <a:ext cx="0" cy="0"/>
          <a:chOff x="0" y="0"/>
          <a:chExt cx="0" cy="0"/>
        </a:xfrm>
      </p:grpSpPr>
      <p:sp>
        <p:nvSpPr>
          <p:cNvPr id="4592" name="Google Shape;4592;p71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93" name="Google Shape;4593;p71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94" name="Google Shape;4594;p717"/>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95" name="Google Shape;4595;p71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96" name="Google Shape;4596;p717"/>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97" name="Google Shape;4597;p717"/>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598" name="Google Shape;4598;p71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599"/>
        <p:cNvGrpSpPr/>
        <p:nvPr/>
      </p:nvGrpSpPr>
      <p:grpSpPr>
        <a:xfrm>
          <a:off x="0" y="0"/>
          <a:ext cx="0" cy="0"/>
          <a:chOff x="0" y="0"/>
          <a:chExt cx="0" cy="0"/>
        </a:xfrm>
      </p:grpSpPr>
      <p:sp>
        <p:nvSpPr>
          <p:cNvPr id="4600" name="Google Shape;4600;p71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01" name="Google Shape;4601;p71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02" name="Google Shape;4602;p718"/>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03" name="Google Shape;4603;p71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4" name="Google Shape;4604;p718"/>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05" name="Google Shape;4605;p71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06" name="Google Shape;4606;p71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4607"/>
        <p:cNvGrpSpPr/>
        <p:nvPr/>
      </p:nvGrpSpPr>
      <p:grpSpPr>
        <a:xfrm>
          <a:off x="0" y="0"/>
          <a:ext cx="0" cy="0"/>
          <a:chOff x="0" y="0"/>
          <a:chExt cx="0" cy="0"/>
        </a:xfrm>
      </p:grpSpPr>
      <p:sp>
        <p:nvSpPr>
          <p:cNvPr id="4608" name="Google Shape;4608;p719"/>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9" name="Google Shape;4609;p719"/>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10" name="Google Shape;4610;p71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1" name="Google Shape;4611;p71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2" name="Google Shape;4612;p719"/>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613" name="Google Shape;4613;p719"/>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614" name="Google Shape;4614;p71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615"/>
        <p:cNvGrpSpPr/>
        <p:nvPr/>
      </p:nvGrpSpPr>
      <p:grpSpPr>
        <a:xfrm>
          <a:off x="0" y="0"/>
          <a:ext cx="0" cy="0"/>
          <a:chOff x="0" y="0"/>
          <a:chExt cx="0" cy="0"/>
        </a:xfrm>
      </p:grpSpPr>
      <p:sp>
        <p:nvSpPr>
          <p:cNvPr id="4616" name="Google Shape;4616;p72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7" name="Google Shape;4617;p72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8" name="Google Shape;4618;p720"/>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19" name="Google Shape;4619;p720"/>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0" name="Google Shape;4620;p72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21" name="Google Shape;4621;p720"/>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22" name="Google Shape;4622;p72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23"/>
        <p:cNvGrpSpPr/>
        <p:nvPr/>
      </p:nvGrpSpPr>
      <p:grpSpPr>
        <a:xfrm>
          <a:off x="0" y="0"/>
          <a:ext cx="0" cy="0"/>
          <a:chOff x="0" y="0"/>
          <a:chExt cx="0" cy="0"/>
        </a:xfrm>
      </p:grpSpPr>
      <p:sp>
        <p:nvSpPr>
          <p:cNvPr id="4624" name="Google Shape;4624;p721"/>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5" name="Google Shape;4625;p721"/>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4626" name="Google Shape;4626;p72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27" name="Google Shape;4627;p72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628" name="Google Shape;4628;p721"/>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9" name="Google Shape;4629;p72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30" name="Google Shape;4630;p72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631"/>
        <p:cNvGrpSpPr/>
        <p:nvPr/>
      </p:nvGrpSpPr>
      <p:grpSpPr>
        <a:xfrm>
          <a:off x="0" y="0"/>
          <a:ext cx="0" cy="0"/>
          <a:chOff x="0" y="0"/>
          <a:chExt cx="0" cy="0"/>
        </a:xfrm>
      </p:grpSpPr>
      <p:sp>
        <p:nvSpPr>
          <p:cNvPr id="4632" name="Google Shape;4632;p722"/>
          <p:cNvSpPr/>
          <p:nvPr/>
        </p:nvSpPr>
        <p:spPr>
          <a:xfrm>
            <a:off x="0" y="0"/>
            <a:ext cx="12192000" cy="6858000"/>
          </a:xfrm>
          <a:prstGeom prst="rect">
            <a:avLst/>
          </a:prstGeom>
          <a:solidFill>
            <a:srgbClr val="FFFFFF"/>
          </a:solidFill>
          <a:ln>
            <a:noFill/>
          </a:ln>
        </p:spPr>
      </p:sp>
      <p:sp>
        <p:nvSpPr>
          <p:cNvPr id="4633" name="Google Shape;4633;p722"/>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34" name="Google Shape;4634;p722"/>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635" name="Google Shape;4635;p722"/>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636" name="Google Shape;4636;p722"/>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637"/>
        <p:cNvGrpSpPr/>
        <p:nvPr/>
      </p:nvGrpSpPr>
      <p:grpSpPr>
        <a:xfrm>
          <a:off x="0" y="0"/>
          <a:ext cx="0" cy="0"/>
          <a:chOff x="0" y="0"/>
          <a:chExt cx="0" cy="0"/>
        </a:xfrm>
      </p:grpSpPr>
      <p:pic>
        <p:nvPicPr>
          <p:cNvPr id="4638" name="Google Shape;4638;p723"/>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639" name="Google Shape;4639;p723"/>
          <p:cNvSpPr txBox="1">
            <a:spLocks noGrp="1"/>
          </p:cNvSpPr>
          <p:nvPr>
            <p:ph type="title"/>
          </p:nvPr>
        </p:nvSpPr>
        <p:spPr>
          <a:xfrm>
            <a:off x="415600" y="593367"/>
            <a:ext cx="5306700" cy="763500"/>
          </a:xfrm>
          <a:prstGeom prst="rect">
            <a:avLst/>
          </a:prstGeom>
        </p:spPr>
        <p:txBody>
          <a:bodyPr spcFirstLastPara="1" wrap="square" lIns="91425" tIns="45700" rIns="91425" bIns="457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640" name="Google Shape;4640;p72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641" name="Google Shape;4641;p723"/>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642" name="Google Shape;4642;p723"/>
          <p:cNvSpPr txBox="1">
            <a:spLocks noGrp="1"/>
          </p:cNvSpPr>
          <p:nvPr>
            <p:ph type="body" idx="1"/>
          </p:nvPr>
        </p:nvSpPr>
        <p:spPr>
          <a:xfrm>
            <a:off x="415600" y="1845533"/>
            <a:ext cx="5115900" cy="45783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643"/>
        <p:cNvGrpSpPr/>
        <p:nvPr/>
      </p:nvGrpSpPr>
      <p:grpSpPr>
        <a:xfrm>
          <a:off x="0" y="0"/>
          <a:ext cx="0" cy="0"/>
          <a:chOff x="0" y="0"/>
          <a:chExt cx="0" cy="0"/>
        </a:xfrm>
      </p:grpSpPr>
      <p:sp>
        <p:nvSpPr>
          <p:cNvPr id="4644" name="Google Shape;4644;p72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645" name="Google Shape;4645;p72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4646" name="Google Shape;4646;p72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654"/>
        <p:cNvGrpSpPr/>
        <p:nvPr/>
      </p:nvGrpSpPr>
      <p:grpSpPr>
        <a:xfrm>
          <a:off x="0" y="0"/>
          <a:ext cx="0" cy="0"/>
          <a:chOff x="0" y="0"/>
          <a:chExt cx="0" cy="0"/>
        </a:xfrm>
      </p:grpSpPr>
      <p:sp>
        <p:nvSpPr>
          <p:cNvPr id="4655" name="Google Shape;4655;p7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4656" name="Google Shape;4656;p7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657" name="Google Shape;4657;p7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658" name="Google Shape;4658;p726"/>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659" name="Google Shape;4659;p72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4660" name="Google Shape;4660;p726"/>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553"/>
        <p:cNvGrpSpPr/>
        <p:nvPr/>
      </p:nvGrpSpPr>
      <p:grpSpPr>
        <a:xfrm>
          <a:off x="0" y="0"/>
          <a:ext cx="0" cy="0"/>
          <a:chOff x="0" y="0"/>
          <a:chExt cx="0" cy="0"/>
        </a:xfrm>
      </p:grpSpPr>
      <p:pic>
        <p:nvPicPr>
          <p:cNvPr id="554" name="Google Shape;554;p86"/>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555" name="Google Shape;555;p86"/>
          <p:cNvSpPr/>
          <p:nvPr/>
        </p:nvSpPr>
        <p:spPr>
          <a:xfrm>
            <a:off x="0" y="0"/>
            <a:ext cx="12192000" cy="6858000"/>
          </a:xfrm>
          <a:prstGeom prst="rect">
            <a:avLst/>
          </a:prstGeom>
          <a:solidFill>
            <a:srgbClr val="1E99D5">
              <a:alpha val="482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cxnSp>
        <p:nvCxnSpPr>
          <p:cNvPr id="556" name="Google Shape;556;p8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57" name="Google Shape;557;p8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58" name="Google Shape;558;p86"/>
          <p:cNvPicPr preferRelativeResize="0"/>
          <p:nvPr/>
        </p:nvPicPr>
        <p:blipFill rotWithShape="1">
          <a:blip r:embed="rId3">
            <a:alphaModFix/>
          </a:blip>
          <a:srcRect l="15849" t="12385" r="57902" b="60519"/>
          <a:stretch/>
        </p:blipFill>
        <p:spPr>
          <a:xfrm>
            <a:off x="11342945" y="251930"/>
            <a:ext cx="537906" cy="537906"/>
          </a:xfrm>
          <a:prstGeom prst="rect">
            <a:avLst/>
          </a:prstGeom>
          <a:noFill/>
          <a:ln>
            <a:noFill/>
          </a:ln>
        </p:spPr>
      </p:pic>
      <p:sp>
        <p:nvSpPr>
          <p:cNvPr id="559" name="Google Shape;559;p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0" name="Google Shape;560;p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 (1 line) and Content" type="obj">
  <p:cSld name="OBJECT">
    <p:spTree>
      <p:nvGrpSpPr>
        <p:cNvPr id="1" name="Shape 4671"/>
        <p:cNvGrpSpPr/>
        <p:nvPr/>
      </p:nvGrpSpPr>
      <p:grpSpPr>
        <a:xfrm>
          <a:off x="0" y="0"/>
          <a:ext cx="0" cy="0"/>
          <a:chOff x="0" y="0"/>
          <a:chExt cx="0" cy="0"/>
        </a:xfrm>
      </p:grpSpPr>
      <p:sp>
        <p:nvSpPr>
          <p:cNvPr id="4672" name="Google Shape;4672;p729"/>
          <p:cNvSpPr txBox="1"/>
          <p:nvPr/>
        </p:nvSpPr>
        <p:spPr>
          <a:xfrm>
            <a:off x="0" y="6403824"/>
            <a:ext cx="12192000" cy="453900"/>
          </a:xfrm>
          <a:prstGeom prst="rect">
            <a:avLst/>
          </a:prstGeom>
          <a:gradFill>
            <a:gsLst>
              <a:gs pos="0">
                <a:srgbClr val="BFBFBF"/>
              </a:gs>
              <a:gs pos="0">
                <a:srgbClr val="FFDB03"/>
              </a:gs>
              <a:gs pos="0">
                <a:srgbClr val="ED6B1C"/>
              </a:gs>
              <a:gs pos="100000">
                <a:srgbClr val="CE132D"/>
              </a:gs>
              <a:gs pos="100000">
                <a:srgbClr val="737373"/>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Font typeface="Arial"/>
              <a:buNone/>
            </a:pPr>
            <a:endParaRPr sz="2900" b="1">
              <a:solidFill>
                <a:schemeClr val="lt1"/>
              </a:solidFill>
              <a:latin typeface="Calibri"/>
              <a:ea typeface="Calibri"/>
              <a:cs typeface="Calibri"/>
              <a:sym typeface="Calibri"/>
            </a:endParaRPr>
          </a:p>
        </p:txBody>
      </p:sp>
      <p:sp>
        <p:nvSpPr>
          <p:cNvPr id="4673" name="Google Shape;4673;p729"/>
          <p:cNvSpPr txBox="1">
            <a:spLocks noGrp="1"/>
          </p:cNvSpPr>
          <p:nvPr>
            <p:ph type="body" idx="1"/>
          </p:nvPr>
        </p:nvSpPr>
        <p:spPr>
          <a:xfrm>
            <a:off x="744000" y="2088000"/>
            <a:ext cx="10704000" cy="406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2"/>
              </a:buClr>
              <a:buSzPts val="2000"/>
              <a:buNone/>
              <a:defRPr sz="2000" b="0">
                <a:solidFill>
                  <a:schemeClr val="dk2"/>
                </a:solidFill>
              </a:defRPr>
            </a:lvl1pPr>
            <a:lvl2pPr marL="914400" lvl="1" indent="-228600" algn="l" rtl="0">
              <a:lnSpc>
                <a:spcPct val="100000"/>
              </a:lnSpc>
              <a:spcBef>
                <a:spcPts val="700"/>
              </a:spcBef>
              <a:spcAft>
                <a:spcPts val="0"/>
              </a:spcAft>
              <a:buClr>
                <a:schemeClr val="dk1"/>
              </a:buClr>
              <a:buSzPts val="1900"/>
              <a:buNone/>
              <a:defRPr/>
            </a:lvl2pPr>
            <a:lvl3pPr marL="1371600" lvl="2" indent="-349250" algn="l" rtl="0">
              <a:lnSpc>
                <a:spcPct val="100000"/>
              </a:lnSpc>
              <a:spcBef>
                <a:spcPts val="700"/>
              </a:spcBef>
              <a:spcAft>
                <a:spcPts val="0"/>
              </a:spcAft>
              <a:buClr>
                <a:schemeClr val="dk1"/>
              </a:buClr>
              <a:buSzPts val="1900"/>
              <a:buChar char="•"/>
              <a:defRPr/>
            </a:lvl3pPr>
            <a:lvl4pPr marL="1828800" lvl="3" indent="-349250" algn="l" rtl="0">
              <a:lnSpc>
                <a:spcPct val="100000"/>
              </a:lnSpc>
              <a:spcBef>
                <a:spcPts val="7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AutoNum type="arabicPeriod"/>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4674" name="Google Shape;4674;p729"/>
          <p:cNvSpPr txBox="1">
            <a:spLocks noGrp="1"/>
          </p:cNvSpPr>
          <p:nvPr>
            <p:ph type="sldNum" idx="12"/>
          </p:nvPr>
        </p:nvSpPr>
        <p:spPr>
          <a:xfrm>
            <a:off x="11409045" y="6434734"/>
            <a:ext cx="731700" cy="524700"/>
          </a:xfrm>
          <a:prstGeom prst="rect">
            <a:avLst/>
          </a:prstGeom>
          <a:noFill/>
          <a:ln>
            <a:noFill/>
          </a:ln>
        </p:spPr>
        <p:txBody>
          <a:bodyPr spcFirstLastPara="1" wrap="square" lIns="121900" tIns="121900" rIns="121900" bIns="121900" anchor="t" anchorCtr="0">
            <a:noAutofit/>
          </a:bodyPr>
          <a:lstStyle>
            <a:lvl1pPr lvl="0" algn="r" rtl="0">
              <a:buNone/>
              <a:defRPr sz="1700">
                <a:solidFill>
                  <a:srgbClr val="FFFFFF"/>
                </a:solidFill>
              </a:defRPr>
            </a:lvl1pPr>
            <a:lvl2pPr lvl="1" algn="r" rtl="0">
              <a:buNone/>
              <a:defRPr sz="1700">
                <a:solidFill>
                  <a:srgbClr val="FFFFFF"/>
                </a:solidFill>
              </a:defRPr>
            </a:lvl2pPr>
            <a:lvl3pPr lvl="2" algn="r" rtl="0">
              <a:buNone/>
              <a:defRPr sz="1700">
                <a:solidFill>
                  <a:srgbClr val="FFFFFF"/>
                </a:solidFill>
              </a:defRPr>
            </a:lvl3pPr>
            <a:lvl4pPr lvl="3" algn="r" rtl="0">
              <a:buNone/>
              <a:defRPr sz="1700">
                <a:solidFill>
                  <a:srgbClr val="FFFFFF"/>
                </a:solidFill>
              </a:defRPr>
            </a:lvl4pPr>
            <a:lvl5pPr lvl="4" algn="r" rtl="0">
              <a:buNone/>
              <a:defRPr sz="1700">
                <a:solidFill>
                  <a:srgbClr val="FFFFFF"/>
                </a:solidFill>
              </a:defRPr>
            </a:lvl5pPr>
            <a:lvl6pPr lvl="5" algn="r" rtl="0">
              <a:buNone/>
              <a:defRPr sz="1700">
                <a:solidFill>
                  <a:srgbClr val="FFFFFF"/>
                </a:solidFill>
              </a:defRPr>
            </a:lvl6pPr>
            <a:lvl7pPr lvl="6" algn="r" rtl="0">
              <a:buNone/>
              <a:defRPr sz="1700">
                <a:solidFill>
                  <a:srgbClr val="FFFFFF"/>
                </a:solidFill>
              </a:defRPr>
            </a:lvl7pPr>
            <a:lvl8pPr lvl="7" algn="r" rtl="0">
              <a:buNone/>
              <a:defRPr sz="1700">
                <a:solidFill>
                  <a:srgbClr val="FFFFFF"/>
                </a:solidFill>
              </a:defRPr>
            </a:lvl8pPr>
            <a:lvl9pPr lvl="8" algn="r" rtl="0">
              <a:buNone/>
              <a:defRPr sz="17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4675" name="Google Shape;4675;p729"/>
          <p:cNvSpPr txBox="1"/>
          <p:nvPr/>
        </p:nvSpPr>
        <p:spPr>
          <a:xfrm>
            <a:off x="2300800" y="158629"/>
            <a:ext cx="7590300" cy="868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4300" b="1" i="0" u="none" strike="noStrike" cap="none">
              <a:solidFill>
                <a:srgbClr val="EC6B14"/>
              </a:solidFill>
              <a:latin typeface="Nunito"/>
              <a:ea typeface="Nunito"/>
              <a:cs typeface="Nunito"/>
              <a:sym typeface="Nunito"/>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6724" y="1604866"/>
            <a:ext cx="4626808" cy="4572098"/>
          </a:xfrm>
          <a:prstGeom prst="rect">
            <a:avLst/>
          </a:prstGeom>
        </p:spPr>
      </p:pic>
      <p:sp>
        <p:nvSpPr>
          <p:cNvPr id="10" name="Title Placeholder 1"/>
          <p:cNvSpPr>
            <a:spLocks noGrp="1"/>
          </p:cNvSpPr>
          <p:nvPr>
            <p:ph type="title"/>
          </p:nvPr>
        </p:nvSpPr>
        <p:spPr>
          <a:xfrm>
            <a:off x="426132" y="2"/>
            <a:ext cx="10515600" cy="1325563"/>
          </a:xfrm>
          <a:prstGeom prst="rect">
            <a:avLst/>
          </a:prstGeom>
        </p:spPr>
        <p:txBody>
          <a:bodyPr vert="horz" lIns="91440" tIns="45720" rIns="91440" bIns="45720" rtlCol="0" anchor="ctr">
            <a:normAutofit/>
          </a:bodyPr>
          <a:lstStyle/>
          <a:p>
            <a:r>
              <a:rPr lang="en-US"/>
              <a:t>Click to edit Master title style</a:t>
            </a:r>
          </a:p>
        </p:txBody>
      </p:sp>
      <p:cxnSp>
        <p:nvCxnSpPr>
          <p:cNvPr id="11" name="Straight Connector 10"/>
          <p:cNvCxnSpPr/>
          <p:nvPr userDrawn="1"/>
        </p:nvCxnSpPr>
        <p:spPr>
          <a:xfrm>
            <a:off x="519787" y="1104775"/>
            <a:ext cx="1899139" cy="0"/>
          </a:xfrm>
          <a:prstGeom prst="line">
            <a:avLst/>
          </a:prstGeom>
          <a:ln w="76200">
            <a:solidFill>
              <a:srgbClr val="1899D6"/>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
          </p:nvPr>
        </p:nvSpPr>
        <p:spPr>
          <a:xfrm>
            <a:off x="838200" y="1825625"/>
            <a:ext cx="5122333" cy="4351338"/>
          </a:xfrm>
        </p:spPr>
        <p:txBody>
          <a:bodyPr>
            <a:normAutofit/>
          </a:bodyPr>
          <a:lstStyle>
            <a:lvl1pPr marL="342900" indent="-342900">
              <a:buClr>
                <a:schemeClr val="accent1"/>
              </a:buClr>
              <a:buFont typeface="Arial" charset="0"/>
              <a:buChar char="•"/>
              <a:defRPr sz="2000"/>
            </a:lvl1pPr>
          </a:lstStyle>
          <a:p>
            <a:pPr lvl="0"/>
            <a:r>
              <a:rPr lang="en-US"/>
              <a:t>Edit Master text styles</a:t>
            </a:r>
          </a:p>
        </p:txBody>
      </p:sp>
      <p:sp>
        <p:nvSpPr>
          <p:cNvPr id="14" name="Content Placeholder 2"/>
          <p:cNvSpPr>
            <a:spLocks noGrp="1"/>
          </p:cNvSpPr>
          <p:nvPr>
            <p:ph sz="half" idx="13"/>
          </p:nvPr>
        </p:nvSpPr>
        <p:spPr>
          <a:xfrm>
            <a:off x="7470424" y="2769874"/>
            <a:ext cx="2933523" cy="1738332"/>
          </a:xfrm>
        </p:spPr>
        <p:txBody>
          <a:bodyPr>
            <a:normAutofit/>
          </a:bodyPr>
          <a:lstStyle>
            <a:lvl1pPr marL="0" indent="0">
              <a:buNone/>
              <a:defRPr sz="1050"/>
            </a:lvl1pPr>
          </a:lstStyle>
          <a:p>
            <a:pPr lvl="0"/>
            <a:r>
              <a:rPr lang="en-US"/>
              <a:t>Edit Master text styles</a:t>
            </a:r>
          </a:p>
        </p:txBody>
      </p:sp>
      <p:pic>
        <p:nvPicPr>
          <p:cNvPr id="18" name="Picture 17"/>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326908" y="209550"/>
            <a:ext cx="533587" cy="469900"/>
          </a:xfrm>
          <a:prstGeom prst="rect">
            <a:avLst/>
          </a:prstGeom>
        </p:spPr>
      </p:pic>
      <p:sp>
        <p:nvSpPr>
          <p:cNvPr id="13" name="Footer Placeholder 1"/>
          <p:cNvSpPr>
            <a:spLocks noGrp="1"/>
          </p:cNvSpPr>
          <p:nvPr>
            <p:ph type="ftr" sz="quarter" idx="3"/>
          </p:nvPr>
        </p:nvSpPr>
        <p:spPr>
          <a:xfrm>
            <a:off x="70104" y="6621827"/>
            <a:ext cx="4114800" cy="217757"/>
          </a:xfrm>
          <a:prstGeom prst="rect">
            <a:avLst/>
          </a:prstGeom>
        </p:spPr>
        <p:txBody>
          <a:bodyPr/>
          <a:lstStyle>
            <a:lvl1pPr algn="l">
              <a:defRPr lang="en-US" sz="750" b="0" i="0">
                <a:solidFill>
                  <a:schemeClr val="bg1">
                    <a:lumMod val="65000"/>
                  </a:schemeClr>
                </a:solidFill>
                <a:effectLst/>
              </a:defRPr>
            </a:lvl1pPr>
          </a:lstStyle>
          <a:p>
            <a:r>
              <a:rPr lang="en-US"/>
              <a:t>© The Behavioural Insights Team</a:t>
            </a:r>
          </a:p>
        </p:txBody>
      </p:sp>
    </p:spTree>
    <p:extLst>
      <p:ext uri="{BB962C8B-B14F-4D97-AF65-F5344CB8AC3E}">
        <p14:creationId xmlns:p14="http://schemas.microsoft.com/office/powerpoint/2010/main" val="14931962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838200" y="1825625"/>
            <a:ext cx="10531099" cy="4351338"/>
          </a:xfrm>
        </p:spPr>
        <p:txBody>
          <a:bodyPr>
            <a:normAutofit/>
          </a:bodyPr>
          <a:lstStyle>
            <a:lvl1pPr marL="285750" indent="-285750">
              <a:buClr>
                <a:schemeClr val="accent1"/>
              </a:buClr>
              <a:buFont typeface="Arial" charset="0"/>
              <a:buChar char="•"/>
              <a:defRPr sz="2000"/>
            </a:lvl1pPr>
          </a:lstStyle>
          <a:p>
            <a:pPr lvl="0"/>
            <a:r>
              <a:rPr lang="en-US"/>
              <a:t>Edit Master text styles</a:t>
            </a:r>
          </a:p>
        </p:txBody>
      </p:sp>
      <p:cxnSp>
        <p:nvCxnSpPr>
          <p:cNvPr id="11" name="Straight Connector 10"/>
          <p:cNvCxnSpPr/>
          <p:nvPr userDrawn="1"/>
        </p:nvCxnSpPr>
        <p:spPr>
          <a:xfrm>
            <a:off x="519787" y="1104775"/>
            <a:ext cx="1899139" cy="0"/>
          </a:xfrm>
          <a:prstGeom prst="line">
            <a:avLst/>
          </a:prstGeom>
          <a:ln w="76200">
            <a:solidFill>
              <a:srgbClr val="1899D6"/>
            </a:solidFill>
          </a:ln>
        </p:spPr>
        <p:style>
          <a:lnRef idx="1">
            <a:schemeClr val="accent1"/>
          </a:lnRef>
          <a:fillRef idx="0">
            <a:schemeClr val="accent1"/>
          </a:fillRef>
          <a:effectRef idx="0">
            <a:schemeClr val="accent1"/>
          </a:effectRef>
          <a:fontRef idx="minor">
            <a:schemeClr val="tx1"/>
          </a:fontRef>
        </p:style>
      </p:cxnSp>
      <p:sp>
        <p:nvSpPr>
          <p:cNvPr id="18" name="Title Placeholder 1"/>
          <p:cNvSpPr>
            <a:spLocks noGrp="1"/>
          </p:cNvSpPr>
          <p:nvPr>
            <p:ph type="title"/>
          </p:nvPr>
        </p:nvSpPr>
        <p:spPr>
          <a:xfrm>
            <a:off x="426132" y="2"/>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861435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4685"/>
        <p:cNvGrpSpPr/>
        <p:nvPr/>
      </p:nvGrpSpPr>
      <p:grpSpPr>
        <a:xfrm>
          <a:off x="0" y="0"/>
          <a:ext cx="0" cy="0"/>
          <a:chOff x="0" y="0"/>
          <a:chExt cx="0" cy="0"/>
        </a:xfrm>
      </p:grpSpPr>
      <p:pic>
        <p:nvPicPr>
          <p:cNvPr id="4686" name="Google Shape;4686;p733"/>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687" name="Google Shape;4687;p733"/>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688" name="Google Shape;4688;p733"/>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689" name="Google Shape;4689;p7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4690" name="Google Shape;4690;p733"/>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4691" name="Google Shape;4691;p733"/>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4692" name="Google Shape;4692;p733"/>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4D4F53"/>
        </a:solidFill>
        <a:effectLst/>
      </p:bgPr>
    </p:bg>
    <p:spTree>
      <p:nvGrpSpPr>
        <p:cNvPr id="1" name="Shape 4693"/>
        <p:cNvGrpSpPr/>
        <p:nvPr/>
      </p:nvGrpSpPr>
      <p:grpSpPr>
        <a:xfrm>
          <a:off x="0" y="0"/>
          <a:ext cx="0" cy="0"/>
          <a:chOff x="0" y="0"/>
          <a:chExt cx="0" cy="0"/>
        </a:xfrm>
      </p:grpSpPr>
      <p:pic>
        <p:nvPicPr>
          <p:cNvPr id="4694" name="Google Shape;4694;p734"/>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695" name="Google Shape;4695;p734"/>
          <p:cNvSpPr txBox="1">
            <a:spLocks noGrp="1"/>
          </p:cNvSpPr>
          <p:nvPr>
            <p:ph type="ctrTitle"/>
          </p:nvPr>
        </p:nvSpPr>
        <p:spPr>
          <a:xfrm>
            <a:off x="739050" y="992767"/>
            <a:ext cx="107139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696" name="Google Shape;4696;p734"/>
          <p:cNvSpPr txBox="1">
            <a:spLocks noGrp="1"/>
          </p:cNvSpPr>
          <p:nvPr>
            <p:ph type="subTitle" idx="1"/>
          </p:nvPr>
        </p:nvSpPr>
        <p:spPr>
          <a:xfrm>
            <a:off x="415650" y="3828100"/>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697" name="Google Shape;4697;p7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698" name="Google Shape;4698;p734"/>
          <p:cNvPicPr preferRelativeResize="0"/>
          <p:nvPr/>
        </p:nvPicPr>
        <p:blipFill rotWithShape="1">
          <a:blip r:embed="rId3">
            <a:alphaModFix/>
          </a:blip>
          <a:srcRect r="50102"/>
          <a:stretch/>
        </p:blipFill>
        <p:spPr>
          <a:xfrm>
            <a:off x="642592" y="4983433"/>
            <a:ext cx="1411368" cy="1345601"/>
          </a:xfrm>
          <a:prstGeom prst="rect">
            <a:avLst/>
          </a:prstGeom>
          <a:noFill/>
          <a:ln>
            <a:noFill/>
          </a:ln>
        </p:spPr>
      </p:pic>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4699"/>
        <p:cNvGrpSpPr/>
        <p:nvPr/>
      </p:nvGrpSpPr>
      <p:grpSpPr>
        <a:xfrm>
          <a:off x="0" y="0"/>
          <a:ext cx="0" cy="0"/>
          <a:chOff x="0" y="0"/>
          <a:chExt cx="0" cy="0"/>
        </a:xfrm>
      </p:grpSpPr>
      <p:sp>
        <p:nvSpPr>
          <p:cNvPr id="4700" name="Google Shape;4700;p7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01" name="Google Shape;4701;p73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02" name="Google Shape;4702;p73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03" name="Google Shape;4703;p73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704" name="Google Shape;4704;p73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705" name="Google Shape;4705;p735"/>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710"/>
        <p:cNvGrpSpPr/>
        <p:nvPr/>
      </p:nvGrpSpPr>
      <p:grpSpPr>
        <a:xfrm>
          <a:off x="0" y="0"/>
          <a:ext cx="0" cy="0"/>
          <a:chOff x="0" y="0"/>
          <a:chExt cx="0" cy="0"/>
        </a:xfrm>
      </p:grpSpPr>
      <p:sp>
        <p:nvSpPr>
          <p:cNvPr id="4711" name="Google Shape;4711;p73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12" name="Google Shape;4712;p7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13" name="Google Shape;4713;p73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14" name="Google Shape;4714;p73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15" name="Google Shape;4715;p73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16" name="Google Shape;4716;p737"/>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4717"/>
        <p:cNvGrpSpPr/>
        <p:nvPr/>
      </p:nvGrpSpPr>
      <p:grpSpPr>
        <a:xfrm>
          <a:off x="0" y="0"/>
          <a:ext cx="0" cy="0"/>
          <a:chOff x="0" y="0"/>
          <a:chExt cx="0" cy="0"/>
        </a:xfrm>
      </p:grpSpPr>
      <p:sp>
        <p:nvSpPr>
          <p:cNvPr id="4718" name="Google Shape;4718;p7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19" name="Google Shape;4719;p73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20" name="Google Shape;4720;p73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21" name="Google Shape;4721;p73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722" name="Google Shape;4722;p738"/>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23" name="Google Shape;4723;p738"/>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24" name="Google Shape;4724;p738"/>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25" name="Google Shape;4725;p738"/>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4726" name="Google Shape;4726;p738"/>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4727" name="Google Shape;4727;p738"/>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4728"/>
        <p:cNvGrpSpPr/>
        <p:nvPr/>
      </p:nvGrpSpPr>
      <p:grpSpPr>
        <a:xfrm>
          <a:off x="0" y="0"/>
          <a:ext cx="0" cy="0"/>
          <a:chOff x="0" y="0"/>
          <a:chExt cx="0" cy="0"/>
        </a:xfrm>
      </p:grpSpPr>
      <p:sp>
        <p:nvSpPr>
          <p:cNvPr id="4729" name="Google Shape;4729;p7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30" name="Google Shape;4730;p73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31" name="Google Shape;4731;p739"/>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32" name="Google Shape;4732;p73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33" name="Google Shape;4733;p739"/>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734" name="Google Shape;4734;p739"/>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35" name="Google Shape;4735;p739"/>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736" name="Google Shape;4736;p739"/>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4737"/>
        <p:cNvGrpSpPr/>
        <p:nvPr/>
      </p:nvGrpSpPr>
      <p:grpSpPr>
        <a:xfrm>
          <a:off x="0" y="0"/>
          <a:ext cx="0" cy="0"/>
          <a:chOff x="0" y="0"/>
          <a:chExt cx="0" cy="0"/>
        </a:xfrm>
      </p:grpSpPr>
      <p:sp>
        <p:nvSpPr>
          <p:cNvPr id="4738" name="Google Shape;4738;p7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39" name="Google Shape;4739;p740"/>
          <p:cNvSpPr txBox="1">
            <a:spLocks noGrp="1"/>
          </p:cNvSpPr>
          <p:nvPr>
            <p:ph type="title"/>
          </p:nvPr>
        </p:nvSpPr>
        <p:spPr>
          <a:xfrm>
            <a:off x="822000" y="2592075"/>
            <a:ext cx="88263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40" name="Google Shape;4740;p740"/>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741" name="Google Shape;4741;p740"/>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742" name="Google Shape;4742;p740"/>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561"/>
        <p:cNvGrpSpPr/>
        <p:nvPr/>
      </p:nvGrpSpPr>
      <p:grpSpPr>
        <a:xfrm>
          <a:off x="0" y="0"/>
          <a:ext cx="0" cy="0"/>
          <a:chOff x="0" y="0"/>
          <a:chExt cx="0" cy="0"/>
        </a:xfrm>
      </p:grpSpPr>
      <p:pic>
        <p:nvPicPr>
          <p:cNvPr id="562" name="Google Shape;562;p87"/>
          <p:cNvPicPr preferRelativeResize="0"/>
          <p:nvPr/>
        </p:nvPicPr>
        <p:blipFill rotWithShape="1">
          <a:blip r:embed="rId2">
            <a:alphaModFix/>
          </a:blip>
          <a:srcRect t="7813" b="7813"/>
          <a:stretch/>
        </p:blipFill>
        <p:spPr>
          <a:xfrm>
            <a:off x="0" y="0"/>
            <a:ext cx="12192000" cy="6858002"/>
          </a:xfrm>
          <a:prstGeom prst="rect">
            <a:avLst/>
          </a:prstGeom>
          <a:noFill/>
          <a:ln>
            <a:noFill/>
          </a:ln>
        </p:spPr>
      </p:pic>
      <p:sp>
        <p:nvSpPr>
          <p:cNvPr id="563" name="Google Shape;563;p87"/>
          <p:cNvSpPr/>
          <p:nvPr/>
        </p:nvSpPr>
        <p:spPr>
          <a:xfrm>
            <a:off x="0" y="0"/>
            <a:ext cx="12192000" cy="6858000"/>
          </a:xfrm>
          <a:prstGeom prst="rect">
            <a:avLst/>
          </a:prstGeom>
          <a:solidFill>
            <a:srgbClr val="1E99D5">
              <a:alpha val="482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sp>
        <p:nvSpPr>
          <p:cNvPr id="564" name="Google Shape;564;p87"/>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565" name="Google Shape;565;p87"/>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566" name="Google Shape;566;p87"/>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67" name="Google Shape;567;p87"/>
          <p:cNvPicPr preferRelativeResize="0"/>
          <p:nvPr/>
        </p:nvPicPr>
        <p:blipFill rotWithShape="1">
          <a:blip r:embed="rId3">
            <a:alphaModFix/>
          </a:blip>
          <a:srcRect r="65181" b="82347"/>
          <a:stretch/>
        </p:blipFill>
        <p:spPr>
          <a:xfrm>
            <a:off x="6096000" y="2475243"/>
            <a:ext cx="6113925" cy="4382756"/>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Divider slide 1 3">
  <p:cSld name="TITLE_ONLY_4">
    <p:bg>
      <p:bgPr>
        <a:blipFill>
          <a:blip r:embed="rId2">
            <a:alphaModFix/>
          </a:blip>
          <a:stretch>
            <a:fillRect/>
          </a:stretch>
        </a:blipFill>
        <a:effectLst/>
      </p:bgPr>
    </p:bg>
    <p:spTree>
      <p:nvGrpSpPr>
        <p:cNvPr id="1" name="Shape 4743"/>
        <p:cNvGrpSpPr/>
        <p:nvPr/>
      </p:nvGrpSpPr>
      <p:grpSpPr>
        <a:xfrm>
          <a:off x="0" y="0"/>
          <a:ext cx="0" cy="0"/>
          <a:chOff x="0" y="0"/>
          <a:chExt cx="0" cy="0"/>
        </a:xfrm>
      </p:grpSpPr>
      <p:sp>
        <p:nvSpPr>
          <p:cNvPr id="4744" name="Google Shape;4744;p7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45" name="Google Shape;4745;p741"/>
          <p:cNvSpPr txBox="1">
            <a:spLocks noGrp="1"/>
          </p:cNvSpPr>
          <p:nvPr>
            <p:ph type="title"/>
          </p:nvPr>
        </p:nvSpPr>
        <p:spPr>
          <a:xfrm>
            <a:off x="822000" y="2592075"/>
            <a:ext cx="88263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46" name="Google Shape;4746;p741"/>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747" name="Google Shape;4747;p741"/>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748" name="Google Shape;4748;p741"/>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Divider slide 1 1">
  <p:cSld name="TITLE_ONLY_3">
    <p:bg>
      <p:bgPr>
        <a:blipFill>
          <a:blip r:embed="rId2">
            <a:alphaModFix/>
          </a:blip>
          <a:stretch>
            <a:fillRect/>
          </a:stretch>
        </a:blipFill>
        <a:effectLst/>
      </p:bgPr>
    </p:bg>
    <p:spTree>
      <p:nvGrpSpPr>
        <p:cNvPr id="1" name="Shape 4749"/>
        <p:cNvGrpSpPr/>
        <p:nvPr/>
      </p:nvGrpSpPr>
      <p:grpSpPr>
        <a:xfrm>
          <a:off x="0" y="0"/>
          <a:ext cx="0" cy="0"/>
          <a:chOff x="0" y="0"/>
          <a:chExt cx="0" cy="0"/>
        </a:xfrm>
      </p:grpSpPr>
      <p:sp>
        <p:nvSpPr>
          <p:cNvPr id="4750" name="Google Shape;4750;p7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51" name="Google Shape;4751;p742"/>
          <p:cNvSpPr txBox="1">
            <a:spLocks noGrp="1"/>
          </p:cNvSpPr>
          <p:nvPr>
            <p:ph type="title"/>
          </p:nvPr>
        </p:nvSpPr>
        <p:spPr>
          <a:xfrm>
            <a:off x="822000" y="2592075"/>
            <a:ext cx="87786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52" name="Google Shape;4752;p742"/>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753" name="Google Shape;4753;p742"/>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754" name="Google Shape;4754;p742"/>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4755"/>
        <p:cNvGrpSpPr/>
        <p:nvPr/>
      </p:nvGrpSpPr>
      <p:grpSpPr>
        <a:xfrm>
          <a:off x="0" y="0"/>
          <a:ext cx="0" cy="0"/>
          <a:chOff x="0" y="0"/>
          <a:chExt cx="0" cy="0"/>
        </a:xfrm>
      </p:grpSpPr>
      <p:sp>
        <p:nvSpPr>
          <p:cNvPr id="4756" name="Google Shape;4756;p743"/>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7" name="Google Shape;4757;p7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58" name="Google Shape;4758;p74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59" name="Google Shape;4759;p74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60" name="Google Shape;4760;p74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61" name="Google Shape;4761;p743"/>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4762"/>
        <p:cNvGrpSpPr/>
        <p:nvPr/>
      </p:nvGrpSpPr>
      <p:grpSpPr>
        <a:xfrm>
          <a:off x="0" y="0"/>
          <a:ext cx="0" cy="0"/>
          <a:chOff x="0" y="0"/>
          <a:chExt cx="0" cy="0"/>
        </a:xfrm>
      </p:grpSpPr>
      <p:sp>
        <p:nvSpPr>
          <p:cNvPr id="4763" name="Google Shape;4763;p74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64" name="Google Shape;4764;p74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765" name="Google Shape;4765;p74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766" name="Google Shape;4766;p744"/>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767" name="Google Shape;4767;p744"/>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768" name="Google Shape;4768;p744"/>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769"/>
        <p:cNvGrpSpPr/>
        <p:nvPr/>
      </p:nvGrpSpPr>
      <p:grpSpPr>
        <a:xfrm>
          <a:off x="0" y="0"/>
          <a:ext cx="0" cy="0"/>
          <a:chOff x="0" y="0"/>
          <a:chExt cx="0" cy="0"/>
        </a:xfrm>
      </p:grpSpPr>
      <p:pic>
        <p:nvPicPr>
          <p:cNvPr id="4770" name="Google Shape;4770;p745"/>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771" name="Google Shape;4771;p745"/>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72" name="Google Shape;4772;p74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73" name="Google Shape;4773;p74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774" name="Google Shape;4774;p745"/>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4775"/>
        <p:cNvGrpSpPr/>
        <p:nvPr/>
      </p:nvGrpSpPr>
      <p:grpSpPr>
        <a:xfrm>
          <a:off x="0" y="0"/>
          <a:ext cx="0" cy="0"/>
          <a:chOff x="0" y="0"/>
          <a:chExt cx="0" cy="0"/>
        </a:xfrm>
      </p:grpSpPr>
      <p:sp>
        <p:nvSpPr>
          <p:cNvPr id="4776" name="Google Shape;4776;p746"/>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77" name="Google Shape;4777;p74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78" name="Google Shape;4778;p746"/>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79" name="Google Shape;4779;p746"/>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80" name="Google Shape;4780;p746"/>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4781" name="Google Shape;4781;p746"/>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4782"/>
        <p:cNvGrpSpPr/>
        <p:nvPr/>
      </p:nvGrpSpPr>
      <p:grpSpPr>
        <a:xfrm>
          <a:off x="0" y="0"/>
          <a:ext cx="0" cy="0"/>
          <a:chOff x="0" y="0"/>
          <a:chExt cx="0" cy="0"/>
        </a:xfrm>
      </p:grpSpPr>
      <p:sp>
        <p:nvSpPr>
          <p:cNvPr id="4783" name="Google Shape;4783;p747"/>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84" name="Google Shape;4784;p74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85" name="Google Shape;4785;p747"/>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4786" name="Google Shape;4786;p74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87" name="Google Shape;4787;p747"/>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8" name="Google Shape;4788;p747"/>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4789" name="Google Shape;4789;p747"/>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90" name="Google Shape;4790;p747"/>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4791"/>
        <p:cNvGrpSpPr/>
        <p:nvPr/>
      </p:nvGrpSpPr>
      <p:grpSpPr>
        <a:xfrm>
          <a:off x="0" y="0"/>
          <a:ext cx="0" cy="0"/>
          <a:chOff x="0" y="0"/>
          <a:chExt cx="0" cy="0"/>
        </a:xfrm>
      </p:grpSpPr>
      <p:sp>
        <p:nvSpPr>
          <p:cNvPr id="4792" name="Google Shape;4792;p7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93" name="Google Shape;4793;p74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94" name="Google Shape;4794;p74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795" name="Google Shape;4795;p74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796"/>
        <p:cNvGrpSpPr/>
        <p:nvPr/>
      </p:nvGrpSpPr>
      <p:grpSpPr>
        <a:xfrm>
          <a:off x="0" y="0"/>
          <a:ext cx="0" cy="0"/>
          <a:chOff x="0" y="0"/>
          <a:chExt cx="0" cy="0"/>
        </a:xfrm>
      </p:grpSpPr>
      <p:sp>
        <p:nvSpPr>
          <p:cNvPr id="4797" name="Google Shape;4797;p74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98" name="Google Shape;4798;p749"/>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99" name="Google Shape;4799;p74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800" name="Google Shape;4800;p74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801" name="Google Shape;4801;p749"/>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802"/>
        <p:cNvGrpSpPr/>
        <p:nvPr/>
      </p:nvGrpSpPr>
      <p:grpSpPr>
        <a:xfrm>
          <a:off x="0" y="0"/>
          <a:ext cx="0" cy="0"/>
          <a:chOff x="0" y="0"/>
          <a:chExt cx="0" cy="0"/>
        </a:xfrm>
      </p:grpSpPr>
      <p:sp>
        <p:nvSpPr>
          <p:cNvPr id="4803" name="Google Shape;4803;p75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804" name="Google Shape;4804;p75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805" name="Google Shape;4805;p75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806" name="Google Shape;4806;p75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807" name="Google Shape;4807;p750"/>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808" name="Google Shape;4808;p750"/>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568"/>
        <p:cNvGrpSpPr/>
        <p:nvPr/>
      </p:nvGrpSpPr>
      <p:grpSpPr>
        <a:xfrm>
          <a:off x="0" y="0"/>
          <a:ext cx="0" cy="0"/>
          <a:chOff x="0" y="0"/>
          <a:chExt cx="0" cy="0"/>
        </a:xfrm>
      </p:grpSpPr>
      <p:sp>
        <p:nvSpPr>
          <p:cNvPr id="569" name="Google Shape;569;p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570" name="Google Shape;570;p8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71" name="Google Shape;571;p88"/>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2" name="Google Shape;572;p88"/>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73" name="Google Shape;573;p88"/>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574" name="Google Shape;574;p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5" name="Google Shape;575;p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809"/>
        <p:cNvGrpSpPr/>
        <p:nvPr/>
      </p:nvGrpSpPr>
      <p:grpSpPr>
        <a:xfrm>
          <a:off x="0" y="0"/>
          <a:ext cx="0" cy="0"/>
          <a:chOff x="0" y="0"/>
          <a:chExt cx="0" cy="0"/>
        </a:xfrm>
      </p:grpSpPr>
      <p:sp>
        <p:nvSpPr>
          <p:cNvPr id="4810" name="Google Shape;4810;p75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11" name="Google Shape;4811;p75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12" name="Google Shape;4812;p75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813" name="Google Shape;4813;p75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814" name="Google Shape;4814;p751"/>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4815" name="Google Shape;4815;p75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816" name="Google Shape;4816;p7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Stand alone quote slide 1">
  <p:cSld name="SECTION_HEADER_3">
    <p:bg>
      <p:bgPr>
        <a:solidFill>
          <a:srgbClr val="4D4F53"/>
        </a:solidFill>
        <a:effectLst/>
      </p:bgPr>
    </p:bg>
    <p:spTree>
      <p:nvGrpSpPr>
        <p:cNvPr id="1" name="Shape 4823"/>
        <p:cNvGrpSpPr/>
        <p:nvPr/>
      </p:nvGrpSpPr>
      <p:grpSpPr>
        <a:xfrm>
          <a:off x="0" y="0"/>
          <a:ext cx="0" cy="0"/>
          <a:chOff x="0" y="0"/>
          <a:chExt cx="0" cy="0"/>
        </a:xfrm>
      </p:grpSpPr>
      <p:sp>
        <p:nvSpPr>
          <p:cNvPr id="4824" name="Google Shape;4824;p753"/>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4825" name="Google Shape;4825;p75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826" name="Google Shape;4826;p753"/>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27"/>
        <p:cNvGrpSpPr/>
        <p:nvPr/>
      </p:nvGrpSpPr>
      <p:grpSpPr>
        <a:xfrm>
          <a:off x="0" y="0"/>
          <a:ext cx="0" cy="0"/>
          <a:chOff x="0" y="0"/>
          <a:chExt cx="0" cy="0"/>
        </a:xfrm>
      </p:grpSpPr>
      <p:sp>
        <p:nvSpPr>
          <p:cNvPr id="4828" name="Google Shape;4828;p75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4829" name="Google Shape;4829;p7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830" name="Google Shape;4830;p75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Stand alone quote slide 2">
  <p:cSld name="SECTION_HEADER_4">
    <p:bg>
      <p:bgPr>
        <a:solidFill>
          <a:srgbClr val="4D4F53"/>
        </a:solidFill>
        <a:effectLst/>
      </p:bgPr>
    </p:bg>
    <p:spTree>
      <p:nvGrpSpPr>
        <p:cNvPr id="1" name="Shape 4831"/>
        <p:cNvGrpSpPr/>
        <p:nvPr/>
      </p:nvGrpSpPr>
      <p:grpSpPr>
        <a:xfrm>
          <a:off x="0" y="0"/>
          <a:ext cx="0" cy="0"/>
          <a:chOff x="0" y="0"/>
          <a:chExt cx="0" cy="0"/>
        </a:xfrm>
      </p:grpSpPr>
      <p:sp>
        <p:nvSpPr>
          <p:cNvPr id="4832" name="Google Shape;4832;p755"/>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4833" name="Google Shape;4833;p75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834" name="Google Shape;4834;p755"/>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4835"/>
        <p:cNvGrpSpPr/>
        <p:nvPr/>
      </p:nvGrpSpPr>
      <p:grpSpPr>
        <a:xfrm>
          <a:off x="0" y="0"/>
          <a:ext cx="0" cy="0"/>
          <a:chOff x="0" y="0"/>
          <a:chExt cx="0" cy="0"/>
        </a:xfrm>
      </p:grpSpPr>
      <p:pic>
        <p:nvPicPr>
          <p:cNvPr id="4836" name="Google Shape;4836;p756"/>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837" name="Google Shape;4837;p756"/>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838" name="Google Shape;4838;p756"/>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39" name="Google Shape;4839;p756"/>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840" name="Google Shape;4840;p756"/>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848"/>
        <p:cNvGrpSpPr/>
        <p:nvPr/>
      </p:nvGrpSpPr>
      <p:grpSpPr>
        <a:xfrm>
          <a:off x="0" y="0"/>
          <a:ext cx="0" cy="0"/>
          <a:chOff x="0" y="0"/>
          <a:chExt cx="0" cy="0"/>
        </a:xfrm>
      </p:grpSpPr>
      <p:pic>
        <p:nvPicPr>
          <p:cNvPr id="4849" name="Google Shape;4849;p75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4850" name="Google Shape;4850;p75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851" name="Google Shape;4851;p7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4852" name="Google Shape;4852;p75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853" name="Google Shape;4853;p75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4854" name="Google Shape;4854;p7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855"/>
        <p:cNvGrpSpPr/>
        <p:nvPr/>
      </p:nvGrpSpPr>
      <p:grpSpPr>
        <a:xfrm>
          <a:off x="0" y="0"/>
          <a:ext cx="0" cy="0"/>
          <a:chOff x="0" y="0"/>
          <a:chExt cx="0" cy="0"/>
        </a:xfrm>
      </p:grpSpPr>
      <p:pic>
        <p:nvPicPr>
          <p:cNvPr id="4856" name="Google Shape;4856;p759"/>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6 One column no hexagon">
  <p:cSld name="6 One column no hexagon">
    <p:spTree>
      <p:nvGrpSpPr>
        <p:cNvPr id="1" name="Shape 4864"/>
        <p:cNvGrpSpPr/>
        <p:nvPr/>
      </p:nvGrpSpPr>
      <p:grpSpPr>
        <a:xfrm>
          <a:off x="0" y="0"/>
          <a:ext cx="0" cy="0"/>
          <a:chOff x="0" y="0"/>
          <a:chExt cx="0" cy="0"/>
        </a:xfrm>
      </p:grpSpPr>
      <p:sp>
        <p:nvSpPr>
          <p:cNvPr id="4865" name="Google Shape;4865;p7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800"/>
              <a:buNone/>
              <a:defRPr sz="35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866" name="Google Shape;4866;p761"/>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867" name="Google Shape;4867;p761"/>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868" name="Google Shape;4868;p7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1 column no hexagon 1">
  <p:cSld name="1 column no hexagon">
    <p:spTree>
      <p:nvGrpSpPr>
        <p:cNvPr id="1" name="Shape 4869"/>
        <p:cNvGrpSpPr/>
        <p:nvPr/>
      </p:nvGrpSpPr>
      <p:grpSpPr>
        <a:xfrm>
          <a:off x="0" y="0"/>
          <a:ext cx="0" cy="0"/>
          <a:chOff x="0" y="0"/>
          <a:chExt cx="0" cy="0"/>
        </a:xfrm>
      </p:grpSpPr>
      <p:sp>
        <p:nvSpPr>
          <p:cNvPr id="4870" name="Google Shape;4870;p76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4871" name="Google Shape;4871;p762"/>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4872" name="Google Shape;4872;p762"/>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873" name="Google Shape;4873;p762"/>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Divider slide 1 2">
  <p:cSld name="TITLE_ONLY_2">
    <p:bg>
      <p:bgPr>
        <a:solidFill>
          <a:srgbClr val="434343"/>
        </a:solidFill>
        <a:effectLst/>
      </p:bgPr>
    </p:bg>
    <p:spTree>
      <p:nvGrpSpPr>
        <p:cNvPr id="1" name="Shape 4874"/>
        <p:cNvGrpSpPr/>
        <p:nvPr/>
      </p:nvGrpSpPr>
      <p:grpSpPr>
        <a:xfrm>
          <a:off x="0" y="0"/>
          <a:ext cx="0" cy="0"/>
          <a:chOff x="0" y="0"/>
          <a:chExt cx="0" cy="0"/>
        </a:xfrm>
      </p:grpSpPr>
      <p:sp>
        <p:nvSpPr>
          <p:cNvPr id="4875" name="Google Shape;4875;p76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76" name="Google Shape;4876;p76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877" name="Google Shape;4877;p76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878" name="Google Shape;4878;p763"/>
          <p:cNvPicPr preferRelativeResize="0"/>
          <p:nvPr/>
        </p:nvPicPr>
        <p:blipFill rotWithShape="1">
          <a:blip r:embed="rId2">
            <a:alphaModFix/>
          </a:blip>
          <a:srcRect r="51316"/>
          <a:stretch/>
        </p:blipFill>
        <p:spPr>
          <a:xfrm>
            <a:off x="963900" y="4553733"/>
            <a:ext cx="1372603" cy="1341301"/>
          </a:xfrm>
          <a:prstGeom prst="rect">
            <a:avLst/>
          </a:prstGeom>
          <a:noFill/>
          <a:ln>
            <a:noFill/>
          </a:ln>
        </p:spPr>
      </p:pic>
      <p:sp>
        <p:nvSpPr>
          <p:cNvPr id="4879" name="Google Shape;4879;p76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576"/>
        <p:cNvGrpSpPr/>
        <p:nvPr/>
      </p:nvGrpSpPr>
      <p:grpSpPr>
        <a:xfrm>
          <a:off x="0" y="0"/>
          <a:ext cx="0" cy="0"/>
          <a:chOff x="0" y="0"/>
          <a:chExt cx="0" cy="0"/>
        </a:xfrm>
      </p:grpSpPr>
      <p:pic>
        <p:nvPicPr>
          <p:cNvPr id="577" name="Google Shape;577;p89"/>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sp>
        <p:nvSpPr>
          <p:cNvPr id="578" name="Google Shape;578;p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579" name="Google Shape;579;p8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80" name="Google Shape;580;p89"/>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1" name="Google Shape;581;p89"/>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82" name="Google Shape;582;p8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583" name="Google Shape;583;p89"/>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4" name="Google Shape;584;p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880"/>
        <p:cNvGrpSpPr/>
        <p:nvPr/>
      </p:nvGrpSpPr>
      <p:grpSpPr>
        <a:xfrm>
          <a:off x="0" y="0"/>
          <a:ext cx="0" cy="0"/>
          <a:chOff x="0" y="0"/>
          <a:chExt cx="0" cy="0"/>
        </a:xfrm>
      </p:grpSpPr>
      <p:pic>
        <p:nvPicPr>
          <p:cNvPr id="4881" name="Google Shape;4881;p764"/>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882" name="Google Shape;4882;p764"/>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883" name="Google Shape;4883;p764"/>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84" name="Google Shape;4884;p764"/>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885" name="Google Shape;4885;p764"/>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Custom Layout 3">
  <p:cSld name="CUSTOM_8">
    <p:spTree>
      <p:nvGrpSpPr>
        <p:cNvPr id="1" name="Shape 4886"/>
        <p:cNvGrpSpPr/>
        <p:nvPr/>
      </p:nvGrpSpPr>
      <p:grpSpPr>
        <a:xfrm>
          <a:off x="0" y="0"/>
          <a:ext cx="0" cy="0"/>
          <a:chOff x="0" y="0"/>
          <a:chExt cx="0" cy="0"/>
        </a:xfrm>
      </p:grpSpPr>
      <p:sp>
        <p:nvSpPr>
          <p:cNvPr id="4887" name="Google Shape;4887;p765"/>
          <p:cNvSpPr/>
          <p:nvPr/>
        </p:nvSpPr>
        <p:spPr>
          <a:xfrm>
            <a:off x="270762" y="246027"/>
            <a:ext cx="11650500" cy="6366000"/>
          </a:xfrm>
          <a:prstGeom prst="rect">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8" name="Google Shape;4888;p765"/>
          <p:cNvPicPr preferRelativeResize="0"/>
          <p:nvPr/>
        </p:nvPicPr>
        <p:blipFill rotWithShape="1">
          <a:blip r:embed="rId2">
            <a:alphaModFix/>
          </a:blip>
          <a:srcRect l="7068" t="20403" r="9472" b="15067"/>
          <a:stretch/>
        </p:blipFill>
        <p:spPr>
          <a:xfrm>
            <a:off x="7515963" y="229042"/>
            <a:ext cx="4426614" cy="2722918"/>
          </a:xfrm>
          <a:prstGeom prst="rect">
            <a:avLst/>
          </a:prstGeom>
          <a:noFill/>
          <a:ln>
            <a:noFill/>
          </a:ln>
        </p:spPr>
      </p:pic>
      <p:pic>
        <p:nvPicPr>
          <p:cNvPr id="4889" name="Google Shape;4889;p765"/>
          <p:cNvPicPr preferRelativeResize="0"/>
          <p:nvPr/>
        </p:nvPicPr>
        <p:blipFill rotWithShape="1">
          <a:blip r:embed="rId3">
            <a:alphaModFix/>
          </a:blip>
          <a:srcRect/>
          <a:stretch/>
        </p:blipFill>
        <p:spPr>
          <a:xfrm>
            <a:off x="9220799" y="5146760"/>
            <a:ext cx="1780969" cy="1204777"/>
          </a:xfrm>
          <a:prstGeom prst="rect">
            <a:avLst/>
          </a:prstGeom>
          <a:noFill/>
          <a:ln>
            <a:noFill/>
          </a:ln>
        </p:spPr>
      </p:pic>
      <p:pic>
        <p:nvPicPr>
          <p:cNvPr id="4890" name="Google Shape;4890;p765"/>
          <p:cNvPicPr preferRelativeResize="0"/>
          <p:nvPr/>
        </p:nvPicPr>
        <p:blipFill rotWithShape="1">
          <a:blip r:embed="rId4">
            <a:alphaModFix/>
          </a:blip>
          <a:srcRect/>
          <a:stretch/>
        </p:blipFill>
        <p:spPr>
          <a:xfrm>
            <a:off x="978340" y="5193160"/>
            <a:ext cx="1156913" cy="1111976"/>
          </a:xfrm>
          <a:prstGeom prst="rect">
            <a:avLst/>
          </a:prstGeom>
          <a:noFill/>
          <a:ln>
            <a:noFill/>
          </a:ln>
        </p:spPr>
      </p:pic>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4891"/>
        <p:cNvGrpSpPr/>
        <p:nvPr/>
      </p:nvGrpSpPr>
      <p:grpSpPr>
        <a:xfrm>
          <a:off x="0" y="0"/>
          <a:ext cx="0" cy="0"/>
          <a:chOff x="0" y="0"/>
          <a:chExt cx="0" cy="0"/>
        </a:xfrm>
      </p:grpSpPr>
      <p:cxnSp>
        <p:nvCxnSpPr>
          <p:cNvPr id="4892" name="Google Shape;4892;p76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893" name="Google Shape;4893;p76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894" name="Google Shape;4894;p766"/>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4907"/>
        <p:cNvGrpSpPr/>
        <p:nvPr/>
      </p:nvGrpSpPr>
      <p:grpSpPr>
        <a:xfrm>
          <a:off x="0" y="0"/>
          <a:ext cx="0" cy="0"/>
          <a:chOff x="0" y="0"/>
          <a:chExt cx="0" cy="0"/>
        </a:xfrm>
      </p:grpSpPr>
      <p:sp>
        <p:nvSpPr>
          <p:cNvPr id="4908" name="Google Shape;4908;p76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09" name="Google Shape;4909;p76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10" name="Google Shape;4910;p76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911" name="Google Shape;4911;p76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912" name="Google Shape;4912;p769"/>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585"/>
        <p:cNvGrpSpPr/>
        <p:nvPr/>
      </p:nvGrpSpPr>
      <p:grpSpPr>
        <a:xfrm>
          <a:off x="0" y="0"/>
          <a:ext cx="0" cy="0"/>
          <a:chOff x="0" y="0"/>
          <a:chExt cx="0" cy="0"/>
        </a:xfrm>
      </p:grpSpPr>
      <p:pic>
        <p:nvPicPr>
          <p:cNvPr id="586" name="Google Shape;586;p90"/>
          <p:cNvPicPr preferRelativeResize="0"/>
          <p:nvPr/>
        </p:nvPicPr>
        <p:blipFill rotWithShape="1">
          <a:blip r:embed="rId2">
            <a:alphaModFix/>
          </a:blip>
          <a:srcRect/>
          <a:stretch/>
        </p:blipFill>
        <p:spPr>
          <a:xfrm>
            <a:off x="0" y="0"/>
            <a:ext cx="12191994" cy="6858001"/>
          </a:xfrm>
          <a:prstGeom prst="rect">
            <a:avLst/>
          </a:prstGeom>
          <a:noFill/>
          <a:ln>
            <a:noFill/>
          </a:ln>
        </p:spPr>
      </p:pic>
      <p:cxnSp>
        <p:nvCxnSpPr>
          <p:cNvPr id="587" name="Google Shape;587;p9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88" name="Google Shape;588;p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9" name="Google Shape;589;p90"/>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0" name="Google Shape;590;p90"/>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91" name="Google Shape;591;p90"/>
          <p:cNvPicPr preferRelativeResize="0"/>
          <p:nvPr/>
        </p:nvPicPr>
        <p:blipFill rotWithShape="1">
          <a:blip r:embed="rId3">
            <a:alphaModFix/>
          </a:blip>
          <a:srcRect l="15849" t="12385" r="57902" b="60519"/>
          <a:stretch/>
        </p:blipFill>
        <p:spPr>
          <a:xfrm>
            <a:off x="11342945" y="251930"/>
            <a:ext cx="537906" cy="537906"/>
          </a:xfrm>
          <a:prstGeom prst="rect">
            <a:avLst/>
          </a:prstGeom>
          <a:noFill/>
          <a:ln>
            <a:noFill/>
          </a:ln>
        </p:spPr>
      </p:pic>
      <p:sp>
        <p:nvSpPr>
          <p:cNvPr id="592" name="Google Shape;592;p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593"/>
        <p:cNvGrpSpPr/>
        <p:nvPr/>
      </p:nvGrpSpPr>
      <p:grpSpPr>
        <a:xfrm>
          <a:off x="0" y="0"/>
          <a:ext cx="0" cy="0"/>
          <a:chOff x="0" y="0"/>
          <a:chExt cx="0" cy="0"/>
        </a:xfrm>
      </p:grpSpPr>
      <p:sp>
        <p:nvSpPr>
          <p:cNvPr id="594" name="Google Shape;594;p9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5" name="Google Shape;595;p9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596" name="Google Shape;596;p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7" name="Google Shape;597;p91"/>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8" name="Google Shape;598;p91"/>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9" name="Google Shape;599;p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58"/>
        <p:cNvGrpSpPr/>
        <p:nvPr/>
      </p:nvGrpSpPr>
      <p:grpSpPr>
        <a:xfrm>
          <a:off x="0" y="0"/>
          <a:ext cx="0" cy="0"/>
          <a:chOff x="0" y="0"/>
          <a:chExt cx="0" cy="0"/>
        </a:xfrm>
      </p:grpSpPr>
      <p:pic>
        <p:nvPicPr>
          <p:cNvPr id="359" name="Google Shape;359;p55"/>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cxnSp>
        <p:nvCxnSpPr>
          <p:cNvPr id="360" name="Google Shape;360;p5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61" name="Google Shape;361;p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62" name="Google Shape;362;p5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63" name="Google Shape;363;p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4" name="Google Shape;364;p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600"/>
        <p:cNvGrpSpPr/>
        <p:nvPr/>
      </p:nvGrpSpPr>
      <p:grpSpPr>
        <a:xfrm>
          <a:off x="0" y="0"/>
          <a:ext cx="0" cy="0"/>
          <a:chOff x="0" y="0"/>
          <a:chExt cx="0" cy="0"/>
        </a:xfrm>
      </p:grpSpPr>
      <p:sp>
        <p:nvSpPr>
          <p:cNvPr id="601" name="Google Shape;601;p92"/>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2" name="Google Shape;602;p92"/>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3" name="Google Shape;603;p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04" name="Google Shape;604;p9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605" name="Google Shape;605;p92"/>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606" name="Google Shape;606;p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607"/>
        <p:cNvGrpSpPr/>
        <p:nvPr/>
      </p:nvGrpSpPr>
      <p:grpSpPr>
        <a:xfrm>
          <a:off x="0" y="0"/>
          <a:ext cx="0" cy="0"/>
          <a:chOff x="0" y="0"/>
          <a:chExt cx="0" cy="0"/>
        </a:xfrm>
      </p:grpSpPr>
      <p:sp>
        <p:nvSpPr>
          <p:cNvPr id="608" name="Google Shape;608;p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09" name="Google Shape;609;p9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610" name="Google Shape;610;p93"/>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611" name="Google Shape;611;p9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2" name="Google Shape;612;p93"/>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13" name="Google Shape;613;p93"/>
          <p:cNvPicPr preferRelativeResize="0"/>
          <p:nvPr/>
        </p:nvPicPr>
        <p:blipFill rotWithShape="1">
          <a:blip r:embed="rId2">
            <a:alphaModFix/>
          </a:blip>
          <a:srcRect l="15849" t="12385" r="57902" b="60519"/>
          <a:stretch/>
        </p:blipFill>
        <p:spPr>
          <a:xfrm>
            <a:off x="11355164" y="255105"/>
            <a:ext cx="537906" cy="537906"/>
          </a:xfrm>
          <a:prstGeom prst="rect">
            <a:avLst/>
          </a:prstGeom>
          <a:noFill/>
          <a:ln>
            <a:noFill/>
          </a:ln>
        </p:spPr>
      </p:pic>
      <p:sp>
        <p:nvSpPr>
          <p:cNvPr id="614" name="Google Shape;614;p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615"/>
        <p:cNvGrpSpPr/>
        <p:nvPr/>
      </p:nvGrpSpPr>
      <p:grpSpPr>
        <a:xfrm>
          <a:off x="0" y="0"/>
          <a:ext cx="0" cy="0"/>
          <a:chOff x="0" y="0"/>
          <a:chExt cx="0" cy="0"/>
        </a:xfrm>
      </p:grpSpPr>
      <p:sp>
        <p:nvSpPr>
          <p:cNvPr id="616" name="Google Shape;616;p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17" name="Google Shape;617;p9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618" name="Google Shape;618;p94"/>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619" name="Google Shape;619;p94"/>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0" name="Google Shape;620;p94"/>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21" name="Google Shape;621;p94"/>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622" name="Google Shape;622;p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623"/>
        <p:cNvGrpSpPr/>
        <p:nvPr/>
      </p:nvGrpSpPr>
      <p:grpSpPr>
        <a:xfrm>
          <a:off x="0" y="0"/>
          <a:ext cx="0" cy="0"/>
          <a:chOff x="0" y="0"/>
          <a:chExt cx="0" cy="0"/>
        </a:xfrm>
      </p:grpSpPr>
      <p:sp>
        <p:nvSpPr>
          <p:cNvPr id="624" name="Google Shape;624;p95"/>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5" name="Google Shape;625;p95"/>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6" name="Google Shape;626;p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27" name="Google Shape;627;p9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628" name="Google Shape;628;p95"/>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pic>
        <p:nvPicPr>
          <p:cNvPr id="629" name="Google Shape;629;p95"/>
          <p:cNvPicPr preferRelativeResize="0"/>
          <p:nvPr/>
        </p:nvPicPr>
        <p:blipFill rotWithShape="1">
          <a:blip r:embed="rId2">
            <a:alphaModFix/>
          </a:blip>
          <a:srcRect l="15849" t="12385" r="57902" b="60519"/>
          <a:stretch/>
        </p:blipFill>
        <p:spPr>
          <a:xfrm>
            <a:off x="11355164" y="255105"/>
            <a:ext cx="537906" cy="537906"/>
          </a:xfrm>
          <a:prstGeom prst="rect">
            <a:avLst/>
          </a:prstGeom>
          <a:noFill/>
          <a:ln>
            <a:noFill/>
          </a:ln>
        </p:spPr>
      </p:pic>
      <p:sp>
        <p:nvSpPr>
          <p:cNvPr id="630" name="Google Shape;630;p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31"/>
        <p:cNvGrpSpPr/>
        <p:nvPr/>
      </p:nvGrpSpPr>
      <p:grpSpPr>
        <a:xfrm>
          <a:off x="0" y="0"/>
          <a:ext cx="0" cy="0"/>
          <a:chOff x="0" y="0"/>
          <a:chExt cx="0" cy="0"/>
        </a:xfrm>
      </p:grpSpPr>
      <p:sp>
        <p:nvSpPr>
          <p:cNvPr id="632" name="Google Shape;632;p96"/>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33" name="Google Shape;633;p96"/>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634" name="Google Shape;634;p9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35" name="Google Shape;635;p9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636" name="Google Shape;636;p96"/>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37" name="Google Shape;637;p9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638" name="Google Shape;638;p9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639"/>
        <p:cNvGrpSpPr/>
        <p:nvPr/>
      </p:nvGrpSpPr>
      <p:grpSpPr>
        <a:xfrm>
          <a:off x="0" y="0"/>
          <a:ext cx="0" cy="0"/>
          <a:chOff x="0" y="0"/>
          <a:chExt cx="0" cy="0"/>
        </a:xfrm>
      </p:grpSpPr>
      <p:sp>
        <p:nvSpPr>
          <p:cNvPr id="640" name="Google Shape;640;p9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97"/>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2" name="Google Shape;642;p97"/>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643" name="Google Shape;643;p97"/>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644" name="Google Shape;644;p97"/>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649"/>
        <p:cNvGrpSpPr/>
        <p:nvPr/>
      </p:nvGrpSpPr>
      <p:grpSpPr>
        <a:xfrm>
          <a:off x="0" y="0"/>
          <a:ext cx="0" cy="0"/>
          <a:chOff x="0" y="0"/>
          <a:chExt cx="0" cy="0"/>
        </a:xfrm>
      </p:grpSpPr>
      <p:sp>
        <p:nvSpPr>
          <p:cNvPr id="650" name="Google Shape;650;p99"/>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651" name="Google Shape;651;p9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652" name="Google Shape;652;p9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653" name="Google Shape;653;p99"/>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654" name="Google Shape;654;p9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655"/>
        <p:cNvGrpSpPr/>
        <p:nvPr/>
      </p:nvGrpSpPr>
      <p:grpSpPr>
        <a:xfrm>
          <a:off x="0" y="0"/>
          <a:ext cx="0" cy="0"/>
          <a:chOff x="0" y="0"/>
          <a:chExt cx="0" cy="0"/>
        </a:xfrm>
      </p:grpSpPr>
      <p:pic>
        <p:nvPicPr>
          <p:cNvPr id="656" name="Google Shape;656;p100"/>
          <p:cNvPicPr preferRelativeResize="0"/>
          <p:nvPr/>
        </p:nvPicPr>
        <p:blipFill rotWithShape="1">
          <a:blip r:embed="rId2">
            <a:alphaModFix/>
          </a:blip>
          <a:srcRect/>
          <a:stretch/>
        </p:blipFill>
        <p:spPr>
          <a:xfrm>
            <a:off x="0" y="0"/>
            <a:ext cx="12191994" cy="6857993"/>
          </a:xfrm>
          <a:prstGeom prst="rect">
            <a:avLst/>
          </a:prstGeom>
          <a:noFill/>
          <a:ln>
            <a:noFill/>
          </a:ln>
        </p:spPr>
      </p:pic>
      <p:sp>
        <p:nvSpPr>
          <p:cNvPr id="657" name="Google Shape;657;p10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658" name="Google Shape;658;p10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659" name="Google Shape;659;p10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660"/>
        <p:cNvGrpSpPr/>
        <p:nvPr/>
      </p:nvGrpSpPr>
      <p:grpSpPr>
        <a:xfrm>
          <a:off x="0" y="0"/>
          <a:ext cx="0" cy="0"/>
          <a:chOff x="0" y="0"/>
          <a:chExt cx="0" cy="0"/>
        </a:xfrm>
      </p:grpSpPr>
      <p:pic>
        <p:nvPicPr>
          <p:cNvPr id="661" name="Google Shape;661;p10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662" name="Google Shape;662;p10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663" name="Google Shape;663;p10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64" name="Google Shape;664;p10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665" name="Google Shape;665;p10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666"/>
        <p:cNvGrpSpPr/>
        <p:nvPr/>
      </p:nvGrpSpPr>
      <p:grpSpPr>
        <a:xfrm>
          <a:off x="0" y="0"/>
          <a:ext cx="0" cy="0"/>
          <a:chOff x="0" y="0"/>
          <a:chExt cx="0" cy="0"/>
        </a:xfrm>
      </p:grpSpPr>
      <p:pic>
        <p:nvPicPr>
          <p:cNvPr id="667" name="Google Shape;667;p102"/>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668" name="Google Shape;668;p10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669" name="Google Shape;669;p10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70" name="Google Shape;670;p10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671" name="Google Shape;671;p10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672" name="Google Shape;672;p10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sp>
        <p:nvSpPr>
          <p:cNvPr id="371" name="Google Shape;371;p57"/>
          <p:cNvSpPr/>
          <p:nvPr/>
        </p:nvSpPr>
        <p:spPr>
          <a:xfrm>
            <a:off x="11329401" y="183133"/>
            <a:ext cx="673200" cy="76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2" name="Google Shape;372;p5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73" name="Google Shape;373;p5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673"/>
        <p:cNvGrpSpPr/>
        <p:nvPr/>
      </p:nvGrpSpPr>
      <p:grpSpPr>
        <a:xfrm>
          <a:off x="0" y="0"/>
          <a:ext cx="0" cy="0"/>
          <a:chOff x="0" y="0"/>
          <a:chExt cx="0" cy="0"/>
        </a:xfrm>
      </p:grpSpPr>
      <p:pic>
        <p:nvPicPr>
          <p:cNvPr id="674" name="Google Shape;674;p103"/>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675" name="Google Shape;675;p10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676" name="Google Shape;676;p10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77" name="Google Shape;677;p10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678" name="Google Shape;678;p10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79"/>
        <p:cNvGrpSpPr/>
        <p:nvPr/>
      </p:nvGrpSpPr>
      <p:grpSpPr>
        <a:xfrm>
          <a:off x="0" y="0"/>
          <a:ext cx="0" cy="0"/>
          <a:chOff x="0" y="0"/>
          <a:chExt cx="0" cy="0"/>
        </a:xfrm>
      </p:grpSpPr>
      <p:pic>
        <p:nvPicPr>
          <p:cNvPr id="680" name="Google Shape;680;p104"/>
          <p:cNvPicPr preferRelativeResize="0"/>
          <p:nvPr/>
        </p:nvPicPr>
        <p:blipFill rotWithShape="1">
          <a:blip r:embed="rId2">
            <a:alphaModFix/>
          </a:blip>
          <a:srcRect r="70853" b="87497"/>
          <a:stretch/>
        </p:blipFill>
        <p:spPr>
          <a:xfrm>
            <a:off x="6416046" y="3384964"/>
            <a:ext cx="5738738" cy="3480619"/>
          </a:xfrm>
          <a:prstGeom prst="rect">
            <a:avLst/>
          </a:prstGeom>
          <a:noFill/>
          <a:ln>
            <a:noFill/>
          </a:ln>
        </p:spPr>
      </p:pic>
      <p:cxnSp>
        <p:nvCxnSpPr>
          <p:cNvPr id="681" name="Google Shape;681;p10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682" name="Google Shape;682;p10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683" name="Google Shape;683;p104"/>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684" name="Google Shape;684;p10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685" name="Google Shape;685;p10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686"/>
        <p:cNvGrpSpPr/>
        <p:nvPr/>
      </p:nvGrpSpPr>
      <p:grpSpPr>
        <a:xfrm>
          <a:off x="0" y="0"/>
          <a:ext cx="0" cy="0"/>
          <a:chOff x="0" y="0"/>
          <a:chExt cx="0" cy="0"/>
        </a:xfrm>
      </p:grpSpPr>
      <p:sp>
        <p:nvSpPr>
          <p:cNvPr id="687" name="Google Shape;687;p105"/>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688" name="Google Shape;688;p10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89" name="Google Shape;689;p105"/>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690"/>
        <p:cNvGrpSpPr/>
        <p:nvPr/>
      </p:nvGrpSpPr>
      <p:grpSpPr>
        <a:xfrm>
          <a:off x="0" y="0"/>
          <a:ext cx="0" cy="0"/>
          <a:chOff x="0" y="0"/>
          <a:chExt cx="0" cy="0"/>
        </a:xfrm>
      </p:grpSpPr>
      <p:sp>
        <p:nvSpPr>
          <p:cNvPr id="691" name="Google Shape;691;p10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rtl="0">
              <a:lnSpc>
                <a:spcPct val="90000"/>
              </a:lnSpc>
              <a:spcBef>
                <a:spcPts val="0"/>
              </a:spcBef>
              <a:spcAft>
                <a:spcPts val="0"/>
              </a:spcAft>
              <a:buClr>
                <a:schemeClr val="dk1"/>
              </a:buClr>
              <a:buSzPts val="1900"/>
              <a:buChar char="●"/>
              <a:defRPr/>
            </a:lvl1pPr>
            <a:lvl2pPr marL="914400" lvl="1" indent="-323850" algn="l" rtl="0">
              <a:lnSpc>
                <a:spcPct val="90000"/>
              </a:lnSpc>
              <a:spcBef>
                <a:spcPts val="2100"/>
              </a:spcBef>
              <a:spcAft>
                <a:spcPts val="0"/>
              </a:spcAft>
              <a:buClr>
                <a:schemeClr val="dk1"/>
              </a:buClr>
              <a:buSzPts val="1500"/>
              <a:buChar char="○"/>
              <a:defRPr/>
            </a:lvl2pPr>
            <a:lvl3pPr marL="1371600" lvl="2" indent="-323850" algn="l" rtl="0">
              <a:lnSpc>
                <a:spcPct val="90000"/>
              </a:lnSpc>
              <a:spcBef>
                <a:spcPts val="2100"/>
              </a:spcBef>
              <a:spcAft>
                <a:spcPts val="0"/>
              </a:spcAft>
              <a:buClr>
                <a:schemeClr val="dk1"/>
              </a:buClr>
              <a:buSzPts val="1500"/>
              <a:buChar char="■"/>
              <a:defRPr/>
            </a:lvl3pPr>
            <a:lvl4pPr marL="1828800" lvl="3" indent="-323850" algn="l" rtl="0">
              <a:lnSpc>
                <a:spcPct val="90000"/>
              </a:lnSpc>
              <a:spcBef>
                <a:spcPts val="2100"/>
              </a:spcBef>
              <a:spcAft>
                <a:spcPts val="0"/>
              </a:spcAft>
              <a:buClr>
                <a:schemeClr val="dk1"/>
              </a:buClr>
              <a:buSzPts val="1500"/>
              <a:buChar char="●"/>
              <a:defRPr/>
            </a:lvl4pPr>
            <a:lvl5pPr marL="2286000" lvl="4" indent="-323850" algn="l" rtl="0">
              <a:lnSpc>
                <a:spcPct val="90000"/>
              </a:lnSpc>
              <a:spcBef>
                <a:spcPts val="2100"/>
              </a:spcBef>
              <a:spcAft>
                <a:spcPts val="0"/>
              </a:spcAft>
              <a:buClr>
                <a:schemeClr val="dk1"/>
              </a:buClr>
              <a:buSzPts val="1500"/>
              <a:buChar char="○"/>
              <a:defRPr/>
            </a:lvl5pPr>
            <a:lvl6pPr marL="2743200" lvl="5" indent="-323850" algn="l" rtl="0">
              <a:lnSpc>
                <a:spcPct val="90000"/>
              </a:lnSpc>
              <a:spcBef>
                <a:spcPts val="2100"/>
              </a:spcBef>
              <a:spcAft>
                <a:spcPts val="0"/>
              </a:spcAft>
              <a:buClr>
                <a:schemeClr val="dk1"/>
              </a:buClr>
              <a:buSzPts val="1500"/>
              <a:buChar char="■"/>
              <a:defRPr/>
            </a:lvl6pPr>
            <a:lvl7pPr marL="3200400" lvl="6" indent="-323850" algn="l" rtl="0">
              <a:lnSpc>
                <a:spcPct val="90000"/>
              </a:lnSpc>
              <a:spcBef>
                <a:spcPts val="2100"/>
              </a:spcBef>
              <a:spcAft>
                <a:spcPts val="0"/>
              </a:spcAft>
              <a:buClr>
                <a:schemeClr val="dk1"/>
              </a:buClr>
              <a:buSzPts val="1500"/>
              <a:buChar char="●"/>
              <a:defRPr/>
            </a:lvl7pPr>
            <a:lvl8pPr marL="3657600" lvl="7" indent="-323850" algn="l" rtl="0">
              <a:lnSpc>
                <a:spcPct val="90000"/>
              </a:lnSpc>
              <a:spcBef>
                <a:spcPts val="2100"/>
              </a:spcBef>
              <a:spcAft>
                <a:spcPts val="0"/>
              </a:spcAft>
              <a:buClr>
                <a:schemeClr val="dk1"/>
              </a:buClr>
              <a:buSzPts val="1500"/>
              <a:buChar char="○"/>
              <a:defRPr/>
            </a:lvl8pPr>
            <a:lvl9pPr marL="4114800" lvl="8" indent="-323850" algn="l" rtl="0">
              <a:lnSpc>
                <a:spcPct val="90000"/>
              </a:lnSpc>
              <a:spcBef>
                <a:spcPts val="2100"/>
              </a:spcBef>
              <a:spcAft>
                <a:spcPts val="2100"/>
              </a:spcAft>
              <a:buClr>
                <a:schemeClr val="dk1"/>
              </a:buClr>
              <a:buSzPts val="1500"/>
              <a:buChar char="■"/>
              <a:defRPr/>
            </a:lvl9pPr>
          </a:lstStyle>
          <a:p>
            <a:endParaRPr/>
          </a:p>
        </p:txBody>
      </p:sp>
      <p:sp>
        <p:nvSpPr>
          <p:cNvPr id="692" name="Google Shape;692;p10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93" name="Google Shape;693;p10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pic>
        <p:nvPicPr>
          <p:cNvPr id="694" name="Google Shape;694;p106"/>
          <p:cNvPicPr preferRelativeResize="0"/>
          <p:nvPr/>
        </p:nvPicPr>
        <p:blipFill rotWithShape="1">
          <a:blip r:embed="rId2">
            <a:alphaModFix/>
          </a:blip>
          <a:srcRect l="6483" t="5864" r="79530" b="62673"/>
          <a:stretch/>
        </p:blipFill>
        <p:spPr>
          <a:xfrm>
            <a:off x="11329401" y="183133"/>
            <a:ext cx="673229" cy="763600"/>
          </a:xfrm>
          <a:prstGeom prst="rect">
            <a:avLst/>
          </a:prstGeom>
          <a:noFill/>
          <a:ln>
            <a:noFill/>
          </a:ln>
        </p:spPr>
      </p:pic>
      <p:cxnSp>
        <p:nvCxnSpPr>
          <p:cNvPr id="695" name="Google Shape;695;p10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696" name="Google Shape;696;p106"/>
          <p:cNvPicPr preferRelativeResize="0"/>
          <p:nvPr/>
        </p:nvPicPr>
        <p:blipFill rotWithShape="1">
          <a:blip r:embed="rId3">
            <a:alphaModFix/>
          </a:blip>
          <a:srcRect r="63719" b="83868"/>
          <a:stretch/>
        </p:blipFill>
        <p:spPr>
          <a:xfrm>
            <a:off x="7622267" y="3984234"/>
            <a:ext cx="4569732" cy="287376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text columns white no hexagon">
  <p:cSld name="Two text columns white no hexagon">
    <p:spTree>
      <p:nvGrpSpPr>
        <p:cNvPr id="1" name="Shape 697"/>
        <p:cNvGrpSpPr/>
        <p:nvPr/>
      </p:nvGrpSpPr>
      <p:grpSpPr>
        <a:xfrm>
          <a:off x="0" y="0"/>
          <a:ext cx="0" cy="0"/>
          <a:chOff x="0" y="0"/>
          <a:chExt cx="0" cy="0"/>
        </a:xfrm>
      </p:grpSpPr>
      <p:sp>
        <p:nvSpPr>
          <p:cNvPr id="698" name="Google Shape;698;p10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pic>
        <p:nvPicPr>
          <p:cNvPr id="699" name="Google Shape;699;p107"/>
          <p:cNvPicPr preferRelativeResize="0"/>
          <p:nvPr/>
        </p:nvPicPr>
        <p:blipFill rotWithShape="1">
          <a:blip r:embed="rId2">
            <a:alphaModFix/>
          </a:blip>
          <a:srcRect l="6483" t="5864" r="79530" b="62673"/>
          <a:stretch/>
        </p:blipFill>
        <p:spPr>
          <a:xfrm>
            <a:off x="11329401" y="183133"/>
            <a:ext cx="673229" cy="763600"/>
          </a:xfrm>
          <a:prstGeom prst="rect">
            <a:avLst/>
          </a:prstGeom>
          <a:noFill/>
          <a:ln>
            <a:noFill/>
          </a:ln>
        </p:spPr>
      </p:pic>
      <p:cxnSp>
        <p:nvCxnSpPr>
          <p:cNvPr id="700" name="Google Shape;700;p10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701" name="Google Shape;701;p107"/>
          <p:cNvSpPr txBox="1">
            <a:spLocks noGrp="1"/>
          </p:cNvSpPr>
          <p:nvPr>
            <p:ph type="body" idx="1"/>
          </p:nvPr>
        </p:nvSpPr>
        <p:spPr>
          <a:xfrm>
            <a:off x="415600" y="1830900"/>
            <a:ext cx="5333100" cy="4555200"/>
          </a:xfrm>
          <a:prstGeom prst="rect">
            <a:avLst/>
          </a:prstGeom>
          <a:noFill/>
          <a:ln>
            <a:noFill/>
          </a:ln>
        </p:spPr>
        <p:txBody>
          <a:bodyPr spcFirstLastPara="1" wrap="square" lIns="91425" tIns="91425" rIns="91425" bIns="91425" anchor="t" anchorCtr="0">
            <a:noAutofit/>
          </a:bodyPr>
          <a:lstStyle>
            <a:lvl1pPr marL="457200" lvl="0" indent="-323850" algn="l" rtl="0">
              <a:lnSpc>
                <a:spcPct val="90000"/>
              </a:lnSpc>
              <a:spcBef>
                <a:spcPts val="0"/>
              </a:spcBef>
              <a:spcAft>
                <a:spcPts val="0"/>
              </a:spcAft>
              <a:buClr>
                <a:schemeClr val="dk1"/>
              </a:buClr>
              <a:buSzPts val="1500"/>
              <a:buChar char="●"/>
              <a:defRPr sz="1900"/>
            </a:lvl1pPr>
            <a:lvl2pPr marL="914400" lvl="1" indent="-304800" algn="l" rtl="0">
              <a:lnSpc>
                <a:spcPct val="90000"/>
              </a:lnSpc>
              <a:spcBef>
                <a:spcPts val="2100"/>
              </a:spcBef>
              <a:spcAft>
                <a:spcPts val="0"/>
              </a:spcAft>
              <a:buClr>
                <a:schemeClr val="dk1"/>
              </a:buClr>
              <a:buSzPts val="1200"/>
              <a:buChar char="○"/>
              <a:defRPr sz="1600"/>
            </a:lvl2pPr>
            <a:lvl3pPr marL="1371600" lvl="2" indent="-304800" algn="l" rtl="0">
              <a:lnSpc>
                <a:spcPct val="90000"/>
              </a:lnSpc>
              <a:spcBef>
                <a:spcPts val="2100"/>
              </a:spcBef>
              <a:spcAft>
                <a:spcPts val="0"/>
              </a:spcAft>
              <a:buClr>
                <a:schemeClr val="dk1"/>
              </a:buClr>
              <a:buSzPts val="1200"/>
              <a:buChar char="■"/>
              <a:defRPr sz="1600"/>
            </a:lvl3pPr>
            <a:lvl4pPr marL="1828800" lvl="3" indent="-304800" algn="l" rtl="0">
              <a:lnSpc>
                <a:spcPct val="90000"/>
              </a:lnSpc>
              <a:spcBef>
                <a:spcPts val="2100"/>
              </a:spcBef>
              <a:spcAft>
                <a:spcPts val="0"/>
              </a:spcAft>
              <a:buClr>
                <a:schemeClr val="dk1"/>
              </a:buClr>
              <a:buSzPts val="1200"/>
              <a:buChar char="●"/>
              <a:defRPr sz="1600"/>
            </a:lvl4pPr>
            <a:lvl5pPr marL="2286000" lvl="4" indent="-304800" algn="l" rtl="0">
              <a:lnSpc>
                <a:spcPct val="90000"/>
              </a:lnSpc>
              <a:spcBef>
                <a:spcPts val="2100"/>
              </a:spcBef>
              <a:spcAft>
                <a:spcPts val="0"/>
              </a:spcAft>
              <a:buClr>
                <a:schemeClr val="dk1"/>
              </a:buClr>
              <a:buSzPts val="1200"/>
              <a:buChar char="○"/>
              <a:defRPr sz="1600"/>
            </a:lvl5pPr>
            <a:lvl6pPr marL="2743200" lvl="5" indent="-304800" algn="l" rtl="0">
              <a:lnSpc>
                <a:spcPct val="90000"/>
              </a:lnSpc>
              <a:spcBef>
                <a:spcPts val="2100"/>
              </a:spcBef>
              <a:spcAft>
                <a:spcPts val="0"/>
              </a:spcAft>
              <a:buClr>
                <a:schemeClr val="dk1"/>
              </a:buClr>
              <a:buSzPts val="1200"/>
              <a:buChar char="■"/>
              <a:defRPr sz="1600"/>
            </a:lvl6pPr>
            <a:lvl7pPr marL="3200400" lvl="6" indent="-304800" algn="l" rtl="0">
              <a:lnSpc>
                <a:spcPct val="90000"/>
              </a:lnSpc>
              <a:spcBef>
                <a:spcPts val="2100"/>
              </a:spcBef>
              <a:spcAft>
                <a:spcPts val="0"/>
              </a:spcAft>
              <a:buClr>
                <a:schemeClr val="dk1"/>
              </a:buClr>
              <a:buSzPts val="1200"/>
              <a:buChar char="●"/>
              <a:defRPr sz="1600"/>
            </a:lvl7pPr>
            <a:lvl8pPr marL="3657600" lvl="7" indent="-304800" algn="l" rtl="0">
              <a:lnSpc>
                <a:spcPct val="90000"/>
              </a:lnSpc>
              <a:spcBef>
                <a:spcPts val="2100"/>
              </a:spcBef>
              <a:spcAft>
                <a:spcPts val="0"/>
              </a:spcAft>
              <a:buClr>
                <a:schemeClr val="dk1"/>
              </a:buClr>
              <a:buSzPts val="1200"/>
              <a:buChar char="○"/>
              <a:defRPr sz="1600"/>
            </a:lvl8pPr>
            <a:lvl9pPr marL="4114800" lvl="8" indent="-304800" algn="l" rtl="0">
              <a:lnSpc>
                <a:spcPct val="90000"/>
              </a:lnSpc>
              <a:spcBef>
                <a:spcPts val="2100"/>
              </a:spcBef>
              <a:spcAft>
                <a:spcPts val="2100"/>
              </a:spcAft>
              <a:buClr>
                <a:schemeClr val="dk1"/>
              </a:buClr>
              <a:buSzPts val="1200"/>
              <a:buChar char="■"/>
              <a:defRPr sz="1600"/>
            </a:lvl9pPr>
          </a:lstStyle>
          <a:p>
            <a:endParaRPr/>
          </a:p>
        </p:txBody>
      </p:sp>
      <p:sp>
        <p:nvSpPr>
          <p:cNvPr id="702" name="Google Shape;702;p107"/>
          <p:cNvSpPr txBox="1">
            <a:spLocks noGrp="1"/>
          </p:cNvSpPr>
          <p:nvPr>
            <p:ph type="body" idx="2"/>
          </p:nvPr>
        </p:nvSpPr>
        <p:spPr>
          <a:xfrm>
            <a:off x="6341600" y="1830900"/>
            <a:ext cx="5333100" cy="4555200"/>
          </a:xfrm>
          <a:prstGeom prst="rect">
            <a:avLst/>
          </a:prstGeom>
          <a:noFill/>
          <a:ln>
            <a:noFill/>
          </a:ln>
        </p:spPr>
        <p:txBody>
          <a:bodyPr spcFirstLastPara="1" wrap="square" lIns="91425" tIns="91425" rIns="91425" bIns="91425" anchor="t" anchorCtr="0">
            <a:noAutofit/>
          </a:bodyPr>
          <a:lstStyle>
            <a:lvl1pPr marL="457200" lvl="0" indent="-323850" algn="l" rtl="0">
              <a:lnSpc>
                <a:spcPct val="90000"/>
              </a:lnSpc>
              <a:spcBef>
                <a:spcPts val="0"/>
              </a:spcBef>
              <a:spcAft>
                <a:spcPts val="0"/>
              </a:spcAft>
              <a:buClr>
                <a:schemeClr val="dk1"/>
              </a:buClr>
              <a:buSzPts val="1500"/>
              <a:buChar char="●"/>
              <a:defRPr sz="1900"/>
            </a:lvl1pPr>
            <a:lvl2pPr marL="914400" lvl="1" indent="-304800" algn="l" rtl="0">
              <a:lnSpc>
                <a:spcPct val="90000"/>
              </a:lnSpc>
              <a:spcBef>
                <a:spcPts val="2100"/>
              </a:spcBef>
              <a:spcAft>
                <a:spcPts val="0"/>
              </a:spcAft>
              <a:buClr>
                <a:schemeClr val="dk1"/>
              </a:buClr>
              <a:buSzPts val="1200"/>
              <a:buChar char="○"/>
              <a:defRPr sz="1600"/>
            </a:lvl2pPr>
            <a:lvl3pPr marL="1371600" lvl="2" indent="-304800" algn="l" rtl="0">
              <a:lnSpc>
                <a:spcPct val="90000"/>
              </a:lnSpc>
              <a:spcBef>
                <a:spcPts val="2100"/>
              </a:spcBef>
              <a:spcAft>
                <a:spcPts val="0"/>
              </a:spcAft>
              <a:buClr>
                <a:schemeClr val="dk1"/>
              </a:buClr>
              <a:buSzPts val="1200"/>
              <a:buChar char="■"/>
              <a:defRPr sz="1600"/>
            </a:lvl3pPr>
            <a:lvl4pPr marL="1828800" lvl="3" indent="-304800" algn="l" rtl="0">
              <a:lnSpc>
                <a:spcPct val="90000"/>
              </a:lnSpc>
              <a:spcBef>
                <a:spcPts val="2100"/>
              </a:spcBef>
              <a:spcAft>
                <a:spcPts val="0"/>
              </a:spcAft>
              <a:buClr>
                <a:schemeClr val="dk1"/>
              </a:buClr>
              <a:buSzPts val="1200"/>
              <a:buChar char="●"/>
              <a:defRPr sz="1600"/>
            </a:lvl4pPr>
            <a:lvl5pPr marL="2286000" lvl="4" indent="-304800" algn="l" rtl="0">
              <a:lnSpc>
                <a:spcPct val="90000"/>
              </a:lnSpc>
              <a:spcBef>
                <a:spcPts val="2100"/>
              </a:spcBef>
              <a:spcAft>
                <a:spcPts val="0"/>
              </a:spcAft>
              <a:buClr>
                <a:schemeClr val="dk1"/>
              </a:buClr>
              <a:buSzPts val="1200"/>
              <a:buChar char="○"/>
              <a:defRPr sz="1600"/>
            </a:lvl5pPr>
            <a:lvl6pPr marL="2743200" lvl="5" indent="-304800" algn="l" rtl="0">
              <a:lnSpc>
                <a:spcPct val="90000"/>
              </a:lnSpc>
              <a:spcBef>
                <a:spcPts val="2100"/>
              </a:spcBef>
              <a:spcAft>
                <a:spcPts val="0"/>
              </a:spcAft>
              <a:buClr>
                <a:schemeClr val="dk1"/>
              </a:buClr>
              <a:buSzPts val="1200"/>
              <a:buChar char="■"/>
              <a:defRPr sz="1600"/>
            </a:lvl6pPr>
            <a:lvl7pPr marL="3200400" lvl="6" indent="-304800" algn="l" rtl="0">
              <a:lnSpc>
                <a:spcPct val="90000"/>
              </a:lnSpc>
              <a:spcBef>
                <a:spcPts val="2100"/>
              </a:spcBef>
              <a:spcAft>
                <a:spcPts val="0"/>
              </a:spcAft>
              <a:buClr>
                <a:schemeClr val="dk1"/>
              </a:buClr>
              <a:buSzPts val="1200"/>
              <a:buChar char="●"/>
              <a:defRPr sz="1600"/>
            </a:lvl7pPr>
            <a:lvl8pPr marL="3657600" lvl="7" indent="-304800" algn="l" rtl="0">
              <a:lnSpc>
                <a:spcPct val="90000"/>
              </a:lnSpc>
              <a:spcBef>
                <a:spcPts val="2100"/>
              </a:spcBef>
              <a:spcAft>
                <a:spcPts val="0"/>
              </a:spcAft>
              <a:buClr>
                <a:schemeClr val="dk1"/>
              </a:buClr>
              <a:buSzPts val="1200"/>
              <a:buChar char="○"/>
              <a:defRPr sz="1600"/>
            </a:lvl8pPr>
            <a:lvl9pPr marL="4114800" lvl="8" indent="-304800" algn="l" rtl="0">
              <a:lnSpc>
                <a:spcPct val="90000"/>
              </a:lnSpc>
              <a:spcBef>
                <a:spcPts val="2100"/>
              </a:spcBef>
              <a:spcAft>
                <a:spcPts val="2100"/>
              </a:spcAft>
              <a:buClr>
                <a:schemeClr val="dk1"/>
              </a:buClr>
              <a:buSzPts val="1200"/>
              <a:buChar char="■"/>
              <a:defRPr sz="16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703"/>
        <p:cNvGrpSpPr/>
        <p:nvPr/>
      </p:nvGrpSpPr>
      <p:grpSpPr>
        <a:xfrm>
          <a:off x="0" y="0"/>
          <a:ext cx="0" cy="0"/>
          <a:chOff x="0" y="0"/>
          <a:chExt cx="0" cy="0"/>
        </a:xfrm>
      </p:grpSpPr>
      <p:sp>
        <p:nvSpPr>
          <p:cNvPr id="704" name="Google Shape;704;p108"/>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705" name="Google Shape;705;p108"/>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706" name="Google Shape;706;p10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707" name="Google Shape;707;p10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708" name="Google Shape;708;p108"/>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pic>
        <p:nvPicPr>
          <p:cNvPr id="709" name="Google Shape;709;p10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710" name="Google Shape;710;p10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711"/>
        <p:cNvGrpSpPr/>
        <p:nvPr/>
      </p:nvGrpSpPr>
      <p:grpSpPr>
        <a:xfrm>
          <a:off x="0" y="0"/>
          <a:ext cx="0" cy="0"/>
          <a:chOff x="0" y="0"/>
          <a:chExt cx="0" cy="0"/>
        </a:xfrm>
      </p:grpSpPr>
      <p:sp>
        <p:nvSpPr>
          <p:cNvPr id="712" name="Google Shape;712;p10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713" name="Google Shape;713;p10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714" name="Google Shape;714;p109"/>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715" name="Google Shape;715;p109"/>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716" name="Google Shape;716;p10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717" name="Google Shape;717;p109"/>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718" name="Google Shape;718;p10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719"/>
        <p:cNvGrpSpPr/>
        <p:nvPr/>
      </p:nvGrpSpPr>
      <p:grpSpPr>
        <a:xfrm>
          <a:off x="0" y="0"/>
          <a:ext cx="0" cy="0"/>
          <a:chOff x="0" y="0"/>
          <a:chExt cx="0" cy="0"/>
        </a:xfrm>
      </p:grpSpPr>
      <p:sp>
        <p:nvSpPr>
          <p:cNvPr id="720" name="Google Shape;720;p11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21" name="Google Shape;721;p1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2800"/>
              <a:buNone/>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722" name="Google Shape;722;p110"/>
          <p:cNvCxnSpPr/>
          <p:nvPr/>
        </p:nvCxnSpPr>
        <p:spPr>
          <a:xfrm>
            <a:off x="623392" y="1268760"/>
            <a:ext cx="10972800" cy="0"/>
          </a:xfrm>
          <a:prstGeom prst="straightConnector1">
            <a:avLst/>
          </a:prstGeom>
          <a:noFill/>
          <a:ln w="19050" cap="flat" cmpd="sng">
            <a:solidFill>
              <a:schemeClr val="accent1"/>
            </a:solidFill>
            <a:prstDash val="solid"/>
            <a:miter lim="800000"/>
            <a:headEnd type="none" w="sm" len="sm"/>
            <a:tailEnd type="none" w="sm" len="sm"/>
          </a:ln>
        </p:spPr>
      </p:cxnSp>
      <p:pic>
        <p:nvPicPr>
          <p:cNvPr id="723" name="Google Shape;723;p110"/>
          <p:cNvPicPr preferRelativeResize="0"/>
          <p:nvPr/>
        </p:nvPicPr>
        <p:blipFill rotWithShape="1">
          <a:blip r:embed="rId2">
            <a:alphaModFix/>
          </a:blip>
          <a:srcRect t="21777" b="31286"/>
          <a:stretch/>
        </p:blipFill>
        <p:spPr>
          <a:xfrm>
            <a:off x="9685450" y="288890"/>
            <a:ext cx="2002433" cy="70202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24"/>
        <p:cNvGrpSpPr/>
        <p:nvPr/>
      </p:nvGrpSpPr>
      <p:grpSpPr>
        <a:xfrm>
          <a:off x="0" y="0"/>
          <a:ext cx="0" cy="0"/>
          <a:chOff x="0" y="0"/>
          <a:chExt cx="0" cy="0"/>
        </a:xfrm>
      </p:grpSpPr>
      <p:pic>
        <p:nvPicPr>
          <p:cNvPr id="725" name="Google Shape;725;p111"/>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726" name="Google Shape;726;p111"/>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727" name="Google Shape;727;p11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28" name="Google Shape;728;p11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729" name="Google Shape;729;p11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730"/>
        <p:cNvGrpSpPr/>
        <p:nvPr/>
      </p:nvGrpSpPr>
      <p:grpSpPr>
        <a:xfrm>
          <a:off x="0" y="0"/>
          <a:ext cx="0" cy="0"/>
          <a:chOff x="0" y="0"/>
          <a:chExt cx="0" cy="0"/>
        </a:xfrm>
      </p:grpSpPr>
      <p:pic>
        <p:nvPicPr>
          <p:cNvPr id="731" name="Google Shape;731;p112"/>
          <p:cNvPicPr preferRelativeResize="0"/>
          <p:nvPr/>
        </p:nvPicPr>
        <p:blipFill rotWithShape="1">
          <a:blip r:embed="rId2">
            <a:alphaModFix/>
          </a:blip>
          <a:srcRect/>
          <a:stretch/>
        </p:blipFill>
        <p:spPr>
          <a:xfrm>
            <a:off x="0" y="0"/>
            <a:ext cx="12191994" cy="6857993"/>
          </a:xfrm>
          <a:prstGeom prst="rect">
            <a:avLst/>
          </a:prstGeom>
          <a:solidFill>
            <a:srgbClr val="57585C"/>
          </a:solidFill>
          <a:ln>
            <a:noFill/>
          </a:ln>
        </p:spPr>
      </p:pic>
      <p:sp>
        <p:nvSpPr>
          <p:cNvPr id="732" name="Google Shape;732;p112"/>
          <p:cNvSpPr txBox="1">
            <a:spLocks noGrp="1"/>
          </p:cNvSpPr>
          <p:nvPr>
            <p:ph type="body" idx="1"/>
          </p:nvPr>
        </p:nvSpPr>
        <p:spPr>
          <a:xfrm>
            <a:off x="459988" y="561955"/>
            <a:ext cx="99783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733" name="Google Shape;733;p112"/>
          <p:cNvSpPr txBox="1">
            <a:spLocks noGrp="1"/>
          </p:cNvSpPr>
          <p:nvPr>
            <p:ph type="body" idx="2"/>
          </p:nvPr>
        </p:nvSpPr>
        <p:spPr>
          <a:xfrm>
            <a:off x="8714473" y="4572997"/>
            <a:ext cx="30231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734" name="Google Shape;734;p112"/>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735" name="Google Shape;735;p112"/>
          <p:cNvSpPr txBox="1">
            <a:spLocks noGrp="1"/>
          </p:cNvSpPr>
          <p:nvPr>
            <p:ph type="body" idx="3"/>
          </p:nvPr>
        </p:nvSpPr>
        <p:spPr>
          <a:xfrm>
            <a:off x="8714472" y="5574994"/>
            <a:ext cx="30231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374"/>
        <p:cNvGrpSpPr/>
        <p:nvPr/>
      </p:nvGrpSpPr>
      <p:grpSpPr>
        <a:xfrm>
          <a:off x="0" y="0"/>
          <a:ext cx="0" cy="0"/>
          <a:chOff x="0" y="0"/>
          <a:chExt cx="0" cy="0"/>
        </a:xfrm>
      </p:grpSpPr>
      <p:sp>
        <p:nvSpPr>
          <p:cNvPr id="375" name="Google Shape;375;p58"/>
          <p:cNvSpPr>
            <a:spLocks noGrp="1"/>
          </p:cNvSpPr>
          <p:nvPr>
            <p:ph type="pic" idx="2"/>
          </p:nvPr>
        </p:nvSpPr>
        <p:spPr>
          <a:xfrm>
            <a:off x="5804521" y="1635125"/>
            <a:ext cx="5547900" cy="4343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76" name="Google Shape;376;p58"/>
          <p:cNvSpPr txBox="1">
            <a:spLocks noGrp="1"/>
          </p:cNvSpPr>
          <p:nvPr>
            <p:ph type="body" idx="1"/>
          </p:nvPr>
        </p:nvSpPr>
        <p:spPr>
          <a:xfrm>
            <a:off x="828239" y="1635126"/>
            <a:ext cx="4596600" cy="3002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4000"/>
              <a:buNone/>
              <a:defRPr sz="4000" b="1"/>
            </a:lvl1pPr>
            <a:lvl2pPr marL="914400" lvl="1" indent="-228600" algn="l" rtl="0">
              <a:lnSpc>
                <a:spcPct val="90000"/>
              </a:lnSpc>
              <a:spcBef>
                <a:spcPts val="500"/>
              </a:spcBef>
              <a:spcAft>
                <a:spcPts val="0"/>
              </a:spcAft>
              <a:buClr>
                <a:schemeClr val="lt1"/>
              </a:buClr>
              <a:buSzPts val="4000"/>
              <a:buNone/>
              <a:defRPr sz="4000" b="1"/>
            </a:lvl2pPr>
            <a:lvl3pPr marL="1371600" lvl="2" indent="-228600" algn="l" rtl="0">
              <a:lnSpc>
                <a:spcPct val="90000"/>
              </a:lnSpc>
              <a:spcBef>
                <a:spcPts val="500"/>
              </a:spcBef>
              <a:spcAft>
                <a:spcPts val="0"/>
              </a:spcAft>
              <a:buClr>
                <a:schemeClr val="lt1"/>
              </a:buClr>
              <a:buSzPts val="4000"/>
              <a:buNone/>
              <a:defRPr sz="4000" b="1"/>
            </a:lvl3pPr>
            <a:lvl4pPr marL="1828800" lvl="3" indent="-228600" algn="l" rtl="0">
              <a:lnSpc>
                <a:spcPct val="90000"/>
              </a:lnSpc>
              <a:spcBef>
                <a:spcPts val="500"/>
              </a:spcBef>
              <a:spcAft>
                <a:spcPts val="0"/>
              </a:spcAft>
              <a:buClr>
                <a:schemeClr val="lt1"/>
              </a:buClr>
              <a:buSzPts val="4000"/>
              <a:buNone/>
              <a:defRPr sz="4000" b="1"/>
            </a:lvl4pPr>
            <a:lvl5pPr marL="2286000" lvl="4" indent="-228600" algn="l" rtl="0">
              <a:lnSpc>
                <a:spcPct val="90000"/>
              </a:lnSpc>
              <a:spcBef>
                <a:spcPts val="500"/>
              </a:spcBef>
              <a:spcAft>
                <a:spcPts val="0"/>
              </a:spcAft>
              <a:buClr>
                <a:schemeClr val="lt1"/>
              </a:buClr>
              <a:buSzPts val="4000"/>
              <a:buNone/>
              <a:defRPr sz="4000" b="1"/>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pic>
        <p:nvPicPr>
          <p:cNvPr id="377" name="Google Shape;377;p58"/>
          <p:cNvPicPr preferRelativeResize="0"/>
          <p:nvPr/>
        </p:nvPicPr>
        <p:blipFill rotWithShape="1">
          <a:blip r:embed="rId2">
            <a:alphaModFix/>
          </a:blip>
          <a:srcRect/>
          <a:stretch/>
        </p:blipFill>
        <p:spPr>
          <a:xfrm>
            <a:off x="9334966" y="202179"/>
            <a:ext cx="2476966" cy="939458"/>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736"/>
        <p:cNvGrpSpPr/>
        <p:nvPr/>
      </p:nvGrpSpPr>
      <p:grpSpPr>
        <a:xfrm>
          <a:off x="0" y="0"/>
          <a:ext cx="0" cy="0"/>
          <a:chOff x="0" y="0"/>
          <a:chExt cx="0" cy="0"/>
        </a:xfrm>
      </p:grpSpPr>
      <p:sp>
        <p:nvSpPr>
          <p:cNvPr id="737" name="Google Shape;737;p11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39" name="Google Shape;739;p11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740" name="Google Shape;740;p11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741"/>
        <p:cNvGrpSpPr/>
        <p:nvPr/>
      </p:nvGrpSpPr>
      <p:grpSpPr>
        <a:xfrm>
          <a:off x="0" y="0"/>
          <a:ext cx="0" cy="0"/>
          <a:chOff x="0" y="0"/>
          <a:chExt cx="0" cy="0"/>
        </a:xfrm>
      </p:grpSpPr>
      <p:pic>
        <p:nvPicPr>
          <p:cNvPr id="742" name="Google Shape;742;p11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43" name="Google Shape;743;p11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44" name="Google Shape;744;p11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745" name="Google Shape;745;p11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746"/>
        <p:cNvGrpSpPr/>
        <p:nvPr/>
      </p:nvGrpSpPr>
      <p:grpSpPr>
        <a:xfrm>
          <a:off x="0" y="0"/>
          <a:ext cx="0" cy="0"/>
          <a:chOff x="0" y="0"/>
          <a:chExt cx="0" cy="0"/>
        </a:xfrm>
      </p:grpSpPr>
      <p:sp>
        <p:nvSpPr>
          <p:cNvPr id="747" name="Google Shape;747;p115"/>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49" name="Google Shape;749;p115"/>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750" name="Google Shape;750;p11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751"/>
        <p:cNvGrpSpPr/>
        <p:nvPr/>
      </p:nvGrpSpPr>
      <p:grpSpPr>
        <a:xfrm>
          <a:off x="0" y="0"/>
          <a:ext cx="0" cy="0"/>
          <a:chOff x="0" y="0"/>
          <a:chExt cx="0" cy="0"/>
        </a:xfrm>
      </p:grpSpPr>
      <p:sp>
        <p:nvSpPr>
          <p:cNvPr id="752" name="Google Shape;752;p116"/>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1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54" name="Google Shape;754;p116"/>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755" name="Google Shape;755;p11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756"/>
        <p:cNvGrpSpPr/>
        <p:nvPr/>
      </p:nvGrpSpPr>
      <p:grpSpPr>
        <a:xfrm>
          <a:off x="0" y="0"/>
          <a:ext cx="0" cy="0"/>
          <a:chOff x="0" y="0"/>
          <a:chExt cx="0" cy="0"/>
        </a:xfrm>
      </p:grpSpPr>
      <p:sp>
        <p:nvSpPr>
          <p:cNvPr id="757" name="Google Shape;757;p11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59" name="Google Shape;759;p11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760" name="Google Shape;760;p11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761"/>
        <p:cNvGrpSpPr/>
        <p:nvPr/>
      </p:nvGrpSpPr>
      <p:grpSpPr>
        <a:xfrm>
          <a:off x="0" y="0"/>
          <a:ext cx="0" cy="0"/>
          <a:chOff x="0" y="0"/>
          <a:chExt cx="0" cy="0"/>
        </a:xfrm>
      </p:grpSpPr>
      <p:pic>
        <p:nvPicPr>
          <p:cNvPr id="762" name="Google Shape;762;p118"/>
          <p:cNvPicPr preferRelativeResize="0"/>
          <p:nvPr/>
        </p:nvPicPr>
        <p:blipFill rotWithShape="1">
          <a:blip r:embed="rId2">
            <a:alphaModFix/>
          </a:blip>
          <a:srcRect r="51453"/>
          <a:stretch/>
        </p:blipFill>
        <p:spPr>
          <a:xfrm>
            <a:off x="728676" y="4997945"/>
            <a:ext cx="1461635" cy="1517973"/>
          </a:xfrm>
          <a:prstGeom prst="rect">
            <a:avLst/>
          </a:prstGeom>
          <a:noFill/>
          <a:ln>
            <a:noFill/>
          </a:ln>
        </p:spPr>
      </p:pic>
      <p:sp>
        <p:nvSpPr>
          <p:cNvPr id="763" name="Google Shape;763;p11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64" name="Google Shape;764;p11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65" name="Google Shape;765;p11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66" name="Google Shape;766;p11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767"/>
        <p:cNvGrpSpPr/>
        <p:nvPr/>
      </p:nvGrpSpPr>
      <p:grpSpPr>
        <a:xfrm>
          <a:off x="0" y="0"/>
          <a:ext cx="0" cy="0"/>
          <a:chOff x="0" y="0"/>
          <a:chExt cx="0" cy="0"/>
        </a:xfrm>
      </p:grpSpPr>
      <p:pic>
        <p:nvPicPr>
          <p:cNvPr id="768" name="Google Shape;768;p119"/>
          <p:cNvPicPr preferRelativeResize="0"/>
          <p:nvPr/>
        </p:nvPicPr>
        <p:blipFill rotWithShape="1">
          <a:blip r:embed="rId2">
            <a:alphaModFix/>
          </a:blip>
          <a:srcRect r="51453"/>
          <a:stretch/>
        </p:blipFill>
        <p:spPr>
          <a:xfrm>
            <a:off x="728676" y="4997945"/>
            <a:ext cx="1461635" cy="1517973"/>
          </a:xfrm>
          <a:prstGeom prst="rect">
            <a:avLst/>
          </a:prstGeom>
          <a:noFill/>
          <a:ln>
            <a:noFill/>
          </a:ln>
        </p:spPr>
      </p:pic>
      <p:pic>
        <p:nvPicPr>
          <p:cNvPr id="769" name="Google Shape;769;p119"/>
          <p:cNvPicPr preferRelativeResize="0"/>
          <p:nvPr/>
        </p:nvPicPr>
        <p:blipFill rotWithShape="1">
          <a:blip r:embed="rId3">
            <a:alphaModFix/>
          </a:blip>
          <a:srcRect r="70436" b="87289"/>
          <a:stretch/>
        </p:blipFill>
        <p:spPr>
          <a:xfrm rot="10800000">
            <a:off x="2" y="-22833"/>
            <a:ext cx="7068663" cy="4296569"/>
          </a:xfrm>
          <a:prstGeom prst="rect">
            <a:avLst/>
          </a:prstGeom>
          <a:noFill/>
          <a:ln>
            <a:noFill/>
          </a:ln>
        </p:spPr>
      </p:pic>
      <p:sp>
        <p:nvSpPr>
          <p:cNvPr id="770" name="Google Shape;770;p11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71" name="Google Shape;771;p11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72" name="Google Shape;772;p11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73" name="Google Shape;773;p11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774"/>
        <p:cNvGrpSpPr/>
        <p:nvPr/>
      </p:nvGrpSpPr>
      <p:grpSpPr>
        <a:xfrm>
          <a:off x="0" y="0"/>
          <a:ext cx="0" cy="0"/>
          <a:chOff x="0" y="0"/>
          <a:chExt cx="0" cy="0"/>
        </a:xfrm>
      </p:grpSpPr>
      <p:pic>
        <p:nvPicPr>
          <p:cNvPr id="775" name="Google Shape;775;p120"/>
          <p:cNvPicPr preferRelativeResize="0"/>
          <p:nvPr/>
        </p:nvPicPr>
        <p:blipFill rotWithShape="1">
          <a:blip r:embed="rId2">
            <a:alphaModFix/>
          </a:blip>
          <a:srcRect/>
          <a:stretch/>
        </p:blipFill>
        <p:spPr>
          <a:xfrm>
            <a:off x="728675" y="4997945"/>
            <a:ext cx="3010974" cy="1517973"/>
          </a:xfrm>
          <a:prstGeom prst="rect">
            <a:avLst/>
          </a:prstGeom>
          <a:noFill/>
          <a:ln>
            <a:noFill/>
          </a:ln>
        </p:spPr>
      </p:pic>
      <p:sp>
        <p:nvSpPr>
          <p:cNvPr id="776" name="Google Shape;776;p12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77" name="Google Shape;777;p12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78" name="Google Shape;778;p12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79" name="Google Shape;779;p12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780"/>
        <p:cNvGrpSpPr/>
        <p:nvPr/>
      </p:nvGrpSpPr>
      <p:grpSpPr>
        <a:xfrm>
          <a:off x="0" y="0"/>
          <a:ext cx="0" cy="0"/>
          <a:chOff x="0" y="0"/>
          <a:chExt cx="0" cy="0"/>
        </a:xfrm>
      </p:grpSpPr>
      <p:pic>
        <p:nvPicPr>
          <p:cNvPr id="781" name="Google Shape;781;p121"/>
          <p:cNvPicPr preferRelativeResize="0"/>
          <p:nvPr/>
        </p:nvPicPr>
        <p:blipFill rotWithShape="1">
          <a:blip r:embed="rId2">
            <a:alphaModFix/>
          </a:blip>
          <a:srcRect r="70436" b="87289"/>
          <a:stretch/>
        </p:blipFill>
        <p:spPr>
          <a:xfrm rot="10800000">
            <a:off x="2" y="-22833"/>
            <a:ext cx="7068663" cy="4296569"/>
          </a:xfrm>
          <a:prstGeom prst="rect">
            <a:avLst/>
          </a:prstGeom>
          <a:noFill/>
          <a:ln>
            <a:noFill/>
          </a:ln>
        </p:spPr>
      </p:pic>
      <p:pic>
        <p:nvPicPr>
          <p:cNvPr id="782" name="Google Shape;782;p121"/>
          <p:cNvPicPr preferRelativeResize="0"/>
          <p:nvPr/>
        </p:nvPicPr>
        <p:blipFill rotWithShape="1">
          <a:blip r:embed="rId3">
            <a:alphaModFix/>
          </a:blip>
          <a:srcRect/>
          <a:stretch/>
        </p:blipFill>
        <p:spPr>
          <a:xfrm>
            <a:off x="728675" y="4997945"/>
            <a:ext cx="3010974" cy="1517973"/>
          </a:xfrm>
          <a:prstGeom prst="rect">
            <a:avLst/>
          </a:prstGeom>
          <a:noFill/>
          <a:ln>
            <a:noFill/>
          </a:ln>
        </p:spPr>
      </p:pic>
      <p:sp>
        <p:nvSpPr>
          <p:cNvPr id="783" name="Google Shape;783;p12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84" name="Google Shape;784;p121"/>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85" name="Google Shape;785;p12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86" name="Google Shape;786;p12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787"/>
        <p:cNvGrpSpPr/>
        <p:nvPr/>
      </p:nvGrpSpPr>
      <p:grpSpPr>
        <a:xfrm>
          <a:off x="0" y="0"/>
          <a:ext cx="0" cy="0"/>
          <a:chOff x="0" y="0"/>
          <a:chExt cx="0" cy="0"/>
        </a:xfrm>
      </p:grpSpPr>
      <p:sp>
        <p:nvSpPr>
          <p:cNvPr id="788" name="Google Shape;788;p12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89" name="Google Shape;789;p12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90" name="Google Shape;790;p12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91" name="Google Shape;791;p12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792" name="Google Shape;792;p122"/>
          <p:cNvPicPr preferRelativeResize="0"/>
          <p:nvPr/>
        </p:nvPicPr>
        <p:blipFill rotWithShape="1">
          <a:blip r:embed="rId2">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378"/>
        <p:cNvGrpSpPr/>
        <p:nvPr/>
      </p:nvGrpSpPr>
      <p:grpSpPr>
        <a:xfrm>
          <a:off x="0" y="0"/>
          <a:ext cx="0" cy="0"/>
          <a:chOff x="0" y="0"/>
          <a:chExt cx="0" cy="0"/>
        </a:xfrm>
      </p:grpSpPr>
      <p:pic>
        <p:nvPicPr>
          <p:cNvPr id="379" name="Google Shape;379;p59"/>
          <p:cNvPicPr preferRelativeResize="0"/>
          <p:nvPr/>
        </p:nvPicPr>
        <p:blipFill rotWithShape="1">
          <a:blip r:embed="rId2">
            <a:alphaModFix/>
          </a:blip>
          <a:srcRect/>
          <a:stretch/>
        </p:blipFill>
        <p:spPr>
          <a:xfrm>
            <a:off x="0" y="0"/>
            <a:ext cx="12191994" cy="6858001"/>
          </a:xfrm>
          <a:prstGeom prst="rect">
            <a:avLst/>
          </a:prstGeom>
          <a:noFill/>
          <a:ln>
            <a:noFill/>
          </a:ln>
        </p:spPr>
      </p:pic>
      <p:sp>
        <p:nvSpPr>
          <p:cNvPr id="380" name="Google Shape;380;p5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81" name="Google Shape;381;p5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82" name="Google Shape;382;p5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793"/>
        <p:cNvGrpSpPr/>
        <p:nvPr/>
      </p:nvGrpSpPr>
      <p:grpSpPr>
        <a:xfrm>
          <a:off x="0" y="0"/>
          <a:ext cx="0" cy="0"/>
          <a:chOff x="0" y="0"/>
          <a:chExt cx="0" cy="0"/>
        </a:xfrm>
      </p:grpSpPr>
      <p:pic>
        <p:nvPicPr>
          <p:cNvPr id="794" name="Google Shape;794;p123"/>
          <p:cNvPicPr preferRelativeResize="0"/>
          <p:nvPr/>
        </p:nvPicPr>
        <p:blipFill rotWithShape="1">
          <a:blip r:embed="rId2">
            <a:alphaModFix/>
          </a:blip>
          <a:srcRect r="70436" b="87289"/>
          <a:stretch/>
        </p:blipFill>
        <p:spPr>
          <a:xfrm rot="10800000">
            <a:off x="2" y="-22833"/>
            <a:ext cx="7068663" cy="4296569"/>
          </a:xfrm>
          <a:prstGeom prst="rect">
            <a:avLst/>
          </a:prstGeom>
          <a:noFill/>
          <a:ln>
            <a:noFill/>
          </a:ln>
        </p:spPr>
      </p:pic>
      <p:sp>
        <p:nvSpPr>
          <p:cNvPr id="795" name="Google Shape;795;p12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96" name="Google Shape;796;p12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797" name="Google Shape;797;p12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798" name="Google Shape;798;p12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799" name="Google Shape;799;p123"/>
          <p:cNvPicPr preferRelativeResize="0"/>
          <p:nvPr/>
        </p:nvPicPr>
        <p:blipFill rotWithShape="1">
          <a:blip r:embed="rId3">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00"/>
        <p:cNvGrpSpPr/>
        <p:nvPr/>
      </p:nvGrpSpPr>
      <p:grpSpPr>
        <a:xfrm>
          <a:off x="0" y="0"/>
          <a:ext cx="0" cy="0"/>
          <a:chOff x="0" y="0"/>
          <a:chExt cx="0" cy="0"/>
        </a:xfrm>
      </p:grpSpPr>
      <p:cxnSp>
        <p:nvCxnSpPr>
          <p:cNvPr id="801" name="Google Shape;801;p12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802" name="Google Shape;802;p124"/>
          <p:cNvPicPr preferRelativeResize="0"/>
          <p:nvPr/>
        </p:nvPicPr>
        <p:blipFill rotWithShape="1">
          <a:blip r:embed="rId2">
            <a:alphaModFix/>
          </a:blip>
          <a:srcRect l="14985" r="44903" b="27309"/>
          <a:stretch/>
        </p:blipFill>
        <p:spPr>
          <a:xfrm>
            <a:off x="1002103" y="1498116"/>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803" name="Google Shape;803;p124"/>
          <p:cNvPicPr preferRelativeResize="0"/>
          <p:nvPr/>
        </p:nvPicPr>
        <p:blipFill rotWithShape="1">
          <a:blip r:embed="rId2">
            <a:alphaModFix/>
          </a:blip>
          <a:srcRect l="14985" r="44903" b="27309"/>
          <a:stretch/>
        </p:blipFill>
        <p:spPr>
          <a:xfrm>
            <a:off x="5163383" y="1498116"/>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804" name="Google Shape;804;p124"/>
          <p:cNvPicPr preferRelativeResize="0"/>
          <p:nvPr/>
        </p:nvPicPr>
        <p:blipFill rotWithShape="1">
          <a:blip r:embed="rId2">
            <a:alphaModFix/>
          </a:blip>
          <a:srcRect l="14985" r="44903" b="27309"/>
          <a:stretch/>
        </p:blipFill>
        <p:spPr>
          <a:xfrm>
            <a:off x="9324663" y="1498116"/>
            <a:ext cx="1869256" cy="2168339"/>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805" name="Google Shape;805;p12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806" name="Google Shape;806;p124"/>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807" name="Google Shape;807;p124"/>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808" name="Google Shape;808;p124"/>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Update in slide master:</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500" b="0" i="0" u="none" strike="noStrike" cap="none">
              <a:solidFill>
                <a:srgbClr val="000000"/>
              </a:solidFill>
              <a:latin typeface="Arial"/>
              <a:ea typeface="Arial"/>
              <a:cs typeface="Arial"/>
              <a:sym typeface="Arial"/>
            </a:endParaRPr>
          </a:p>
        </p:txBody>
      </p:sp>
      <p:sp>
        <p:nvSpPr>
          <p:cNvPr id="809" name="Google Shape;809;p12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810"/>
        <p:cNvGrpSpPr/>
        <p:nvPr/>
      </p:nvGrpSpPr>
      <p:grpSpPr>
        <a:xfrm>
          <a:off x="0" y="0"/>
          <a:ext cx="0" cy="0"/>
          <a:chOff x="0" y="0"/>
          <a:chExt cx="0" cy="0"/>
        </a:xfrm>
      </p:grpSpPr>
      <p:pic>
        <p:nvPicPr>
          <p:cNvPr id="811" name="Google Shape;811;p125"/>
          <p:cNvPicPr preferRelativeResize="0"/>
          <p:nvPr/>
        </p:nvPicPr>
        <p:blipFill rotWithShape="1">
          <a:blip r:embed="rId2">
            <a:alphaModFix/>
          </a:blip>
          <a:srcRect l="60387" t="33133" r="772" b="53645"/>
          <a:stretch/>
        </p:blipFill>
        <p:spPr>
          <a:xfrm rot="10800000">
            <a:off x="4544923" y="3186060"/>
            <a:ext cx="7647077" cy="3679519"/>
          </a:xfrm>
          <a:prstGeom prst="rect">
            <a:avLst/>
          </a:prstGeom>
          <a:noFill/>
          <a:ln>
            <a:noFill/>
          </a:ln>
        </p:spPr>
      </p:pic>
      <p:cxnSp>
        <p:nvCxnSpPr>
          <p:cNvPr id="812" name="Google Shape;812;p125"/>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13" name="Google Shape;813;p12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814" name="Google Shape;814;p12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815" name="Google Shape;815;p12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16" name="Google Shape;816;p12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817"/>
        <p:cNvGrpSpPr/>
        <p:nvPr/>
      </p:nvGrpSpPr>
      <p:grpSpPr>
        <a:xfrm>
          <a:off x="0" y="0"/>
          <a:ext cx="0" cy="0"/>
          <a:chOff x="0" y="0"/>
          <a:chExt cx="0" cy="0"/>
        </a:xfrm>
      </p:grpSpPr>
      <p:pic>
        <p:nvPicPr>
          <p:cNvPr id="818" name="Google Shape;818;p126"/>
          <p:cNvPicPr preferRelativeResize="0"/>
          <p:nvPr/>
        </p:nvPicPr>
        <p:blipFill rotWithShape="1">
          <a:blip r:embed="rId2">
            <a:alphaModFix/>
          </a:blip>
          <a:srcRect r="70853" b="87497"/>
          <a:stretch/>
        </p:blipFill>
        <p:spPr>
          <a:xfrm>
            <a:off x="6387841" y="3377385"/>
            <a:ext cx="5738738" cy="3480619"/>
          </a:xfrm>
          <a:prstGeom prst="rect">
            <a:avLst/>
          </a:prstGeom>
          <a:noFill/>
          <a:ln>
            <a:noFill/>
          </a:ln>
        </p:spPr>
      </p:pic>
      <p:pic>
        <p:nvPicPr>
          <p:cNvPr id="819" name="Google Shape;819;p126"/>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820" name="Google Shape;820;p126"/>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21" name="Google Shape;821;p12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22" name="Google Shape;822;p12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23" name="Google Shape;823;p12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24"/>
        <p:cNvGrpSpPr/>
        <p:nvPr/>
      </p:nvGrpSpPr>
      <p:grpSpPr>
        <a:xfrm>
          <a:off x="0" y="0"/>
          <a:ext cx="0" cy="0"/>
          <a:chOff x="0" y="0"/>
          <a:chExt cx="0" cy="0"/>
        </a:xfrm>
      </p:grpSpPr>
      <p:pic>
        <p:nvPicPr>
          <p:cNvPr id="825" name="Google Shape;825;p127"/>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826" name="Google Shape;826;p12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27" name="Google Shape;827;p12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28" name="Google Shape;828;p12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29" name="Google Shape;829;p127"/>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30" name="Google Shape;830;p12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831"/>
        <p:cNvGrpSpPr/>
        <p:nvPr/>
      </p:nvGrpSpPr>
      <p:grpSpPr>
        <a:xfrm>
          <a:off x="0" y="0"/>
          <a:ext cx="0" cy="0"/>
          <a:chOff x="0" y="0"/>
          <a:chExt cx="0" cy="0"/>
        </a:xfrm>
      </p:grpSpPr>
      <p:pic>
        <p:nvPicPr>
          <p:cNvPr id="832" name="Google Shape;832;p128"/>
          <p:cNvPicPr preferRelativeResize="0"/>
          <p:nvPr/>
        </p:nvPicPr>
        <p:blipFill rotWithShape="1">
          <a:blip r:embed="rId2">
            <a:alphaModFix/>
          </a:blip>
          <a:srcRect l="60387" t="33133" r="772" b="53645"/>
          <a:stretch/>
        </p:blipFill>
        <p:spPr>
          <a:xfrm rot="10800000">
            <a:off x="4544923" y="3186060"/>
            <a:ext cx="7647077" cy="3679519"/>
          </a:xfrm>
          <a:prstGeom prst="rect">
            <a:avLst/>
          </a:prstGeom>
          <a:noFill/>
          <a:ln>
            <a:noFill/>
          </a:ln>
        </p:spPr>
      </p:pic>
      <p:cxnSp>
        <p:nvCxnSpPr>
          <p:cNvPr id="833" name="Google Shape;833;p12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34" name="Google Shape;834;p12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835" name="Google Shape;835;p12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836" name="Google Shape;836;p12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37" name="Google Shape;837;p12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838"/>
        <p:cNvGrpSpPr/>
        <p:nvPr/>
      </p:nvGrpSpPr>
      <p:grpSpPr>
        <a:xfrm>
          <a:off x="0" y="0"/>
          <a:ext cx="0" cy="0"/>
          <a:chOff x="0" y="0"/>
          <a:chExt cx="0" cy="0"/>
        </a:xfrm>
      </p:grpSpPr>
      <p:cxnSp>
        <p:nvCxnSpPr>
          <p:cNvPr id="839" name="Google Shape;839;p12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40" name="Google Shape;840;p129"/>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41" name="Google Shape;841;p12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842" name="Google Shape;842;p129"/>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843" name="Google Shape;843;p129"/>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44" name="Google Shape;844;p129"/>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45" name="Google Shape;845;p12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846"/>
        <p:cNvGrpSpPr/>
        <p:nvPr/>
      </p:nvGrpSpPr>
      <p:grpSpPr>
        <a:xfrm>
          <a:off x="0" y="0"/>
          <a:ext cx="0" cy="0"/>
          <a:chOff x="0" y="0"/>
          <a:chExt cx="0" cy="0"/>
        </a:xfrm>
      </p:grpSpPr>
      <p:pic>
        <p:nvPicPr>
          <p:cNvPr id="847" name="Google Shape;847;p13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848" name="Google Shape;848;p13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49" name="Google Shape;849;p13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50" name="Google Shape;850;p13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51" name="Google Shape;851;p13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852"/>
        <p:cNvGrpSpPr/>
        <p:nvPr/>
      </p:nvGrpSpPr>
      <p:grpSpPr>
        <a:xfrm>
          <a:off x="0" y="0"/>
          <a:ext cx="0" cy="0"/>
          <a:chOff x="0" y="0"/>
          <a:chExt cx="0" cy="0"/>
        </a:xfrm>
      </p:grpSpPr>
      <p:pic>
        <p:nvPicPr>
          <p:cNvPr id="853" name="Google Shape;853;p13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854" name="Google Shape;854;p13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55" name="Google Shape;855;p13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56" name="Google Shape;856;p131"/>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57" name="Google Shape;857;p131"/>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58" name="Google Shape;858;p131"/>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59" name="Google Shape;859;p13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860"/>
        <p:cNvGrpSpPr/>
        <p:nvPr/>
      </p:nvGrpSpPr>
      <p:grpSpPr>
        <a:xfrm>
          <a:off x="0" y="0"/>
          <a:ext cx="0" cy="0"/>
          <a:chOff x="0" y="0"/>
          <a:chExt cx="0" cy="0"/>
        </a:xfrm>
      </p:grpSpPr>
      <p:pic>
        <p:nvPicPr>
          <p:cNvPr id="861" name="Google Shape;861;p132"/>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862" name="Google Shape;862;p132"/>
          <p:cNvSpPr/>
          <p:nvPr/>
        </p:nvSpPr>
        <p:spPr>
          <a:xfrm>
            <a:off x="0" y="0"/>
            <a:ext cx="12192000" cy="6858000"/>
          </a:xfrm>
          <a:prstGeom prst="rect">
            <a:avLst/>
          </a:prstGeom>
          <a:solidFill>
            <a:srgbClr val="1E99D5">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accent1"/>
              </a:solidFill>
              <a:latin typeface="Arial"/>
              <a:ea typeface="Arial"/>
              <a:cs typeface="Arial"/>
              <a:sym typeface="Arial"/>
            </a:endParaRPr>
          </a:p>
        </p:txBody>
      </p:sp>
      <p:cxnSp>
        <p:nvCxnSpPr>
          <p:cNvPr id="863" name="Google Shape;863;p13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64" name="Google Shape;864;p13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865" name="Google Shape;865;p132"/>
          <p:cNvPicPr preferRelativeResize="0"/>
          <p:nvPr/>
        </p:nvPicPr>
        <p:blipFill rotWithShape="1">
          <a:blip r:embed="rId3">
            <a:alphaModFix/>
          </a:blip>
          <a:srcRect l="15849" t="12385" r="57902" b="60519"/>
          <a:stretch/>
        </p:blipFill>
        <p:spPr>
          <a:xfrm>
            <a:off x="11342945" y="251930"/>
            <a:ext cx="537906" cy="537906"/>
          </a:xfrm>
          <a:prstGeom prst="rect">
            <a:avLst/>
          </a:prstGeom>
          <a:noFill/>
          <a:ln>
            <a:noFill/>
          </a:ln>
        </p:spPr>
      </p:pic>
      <p:sp>
        <p:nvSpPr>
          <p:cNvPr id="866" name="Google Shape;866;p13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67" name="Google Shape;867;p13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83"/>
        <p:cNvGrpSpPr/>
        <p:nvPr/>
      </p:nvGrpSpPr>
      <p:grpSpPr>
        <a:xfrm>
          <a:off x="0" y="0"/>
          <a:ext cx="0" cy="0"/>
          <a:chOff x="0" y="0"/>
          <a:chExt cx="0" cy="0"/>
        </a:xfrm>
      </p:grpSpPr>
      <p:sp>
        <p:nvSpPr>
          <p:cNvPr id="384" name="Google Shape;384;p6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
        <p:nvSpPr>
          <p:cNvPr id="385" name="Google Shape;385;p6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86" name="Google Shape;386;p6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pic>
        <p:nvPicPr>
          <p:cNvPr id="387" name="Google Shape;387;p60"/>
          <p:cNvPicPr preferRelativeResize="0"/>
          <p:nvPr/>
        </p:nvPicPr>
        <p:blipFill rotWithShape="1">
          <a:blip r:embed="rId2">
            <a:alphaModFix/>
          </a:blip>
          <a:srcRect l="6483" t="5864" r="79530" b="62673"/>
          <a:stretch/>
        </p:blipFill>
        <p:spPr>
          <a:xfrm>
            <a:off x="11329401" y="183133"/>
            <a:ext cx="673229" cy="763600"/>
          </a:xfrm>
          <a:prstGeom prst="rect">
            <a:avLst/>
          </a:prstGeom>
          <a:noFill/>
          <a:ln>
            <a:noFill/>
          </a:ln>
        </p:spPr>
      </p:pic>
      <p:cxnSp>
        <p:nvCxnSpPr>
          <p:cNvPr id="388" name="Google Shape;388;p60"/>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389" name="Google Shape;389;p60"/>
          <p:cNvPicPr preferRelativeResize="0"/>
          <p:nvPr/>
        </p:nvPicPr>
        <p:blipFill rotWithShape="1">
          <a:blip r:embed="rId3">
            <a:alphaModFix/>
          </a:blip>
          <a:srcRect r="63719" b="83868"/>
          <a:stretch/>
        </p:blipFill>
        <p:spPr>
          <a:xfrm>
            <a:off x="7622267" y="3984234"/>
            <a:ext cx="4569732" cy="287376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868"/>
        <p:cNvGrpSpPr/>
        <p:nvPr/>
      </p:nvGrpSpPr>
      <p:grpSpPr>
        <a:xfrm>
          <a:off x="0" y="0"/>
          <a:ext cx="0" cy="0"/>
          <a:chOff x="0" y="0"/>
          <a:chExt cx="0" cy="0"/>
        </a:xfrm>
      </p:grpSpPr>
      <p:pic>
        <p:nvPicPr>
          <p:cNvPr id="869" name="Google Shape;869;p133"/>
          <p:cNvPicPr preferRelativeResize="0"/>
          <p:nvPr/>
        </p:nvPicPr>
        <p:blipFill rotWithShape="1">
          <a:blip r:embed="rId2">
            <a:alphaModFix/>
          </a:blip>
          <a:srcRect t="7813" b="7813"/>
          <a:stretch/>
        </p:blipFill>
        <p:spPr>
          <a:xfrm>
            <a:off x="0" y="0"/>
            <a:ext cx="12192000" cy="6858002"/>
          </a:xfrm>
          <a:prstGeom prst="rect">
            <a:avLst/>
          </a:prstGeom>
          <a:noFill/>
          <a:ln>
            <a:noFill/>
          </a:ln>
        </p:spPr>
      </p:pic>
      <p:sp>
        <p:nvSpPr>
          <p:cNvPr id="870" name="Google Shape;870;p133"/>
          <p:cNvSpPr/>
          <p:nvPr/>
        </p:nvSpPr>
        <p:spPr>
          <a:xfrm>
            <a:off x="0" y="0"/>
            <a:ext cx="12192000" cy="6858000"/>
          </a:xfrm>
          <a:prstGeom prst="rect">
            <a:avLst/>
          </a:prstGeom>
          <a:solidFill>
            <a:srgbClr val="1E99D5">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accent1"/>
              </a:solidFill>
              <a:latin typeface="Arial"/>
              <a:ea typeface="Arial"/>
              <a:cs typeface="Arial"/>
              <a:sym typeface="Arial"/>
            </a:endParaRPr>
          </a:p>
        </p:txBody>
      </p:sp>
      <p:sp>
        <p:nvSpPr>
          <p:cNvPr id="871" name="Google Shape;871;p133"/>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872" name="Google Shape;872;p133"/>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873" name="Google Shape;873;p133"/>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874" name="Google Shape;874;p133"/>
          <p:cNvPicPr preferRelativeResize="0"/>
          <p:nvPr/>
        </p:nvPicPr>
        <p:blipFill rotWithShape="1">
          <a:blip r:embed="rId3">
            <a:alphaModFix/>
          </a:blip>
          <a:srcRect r="65181" b="82347"/>
          <a:stretch/>
        </p:blipFill>
        <p:spPr>
          <a:xfrm>
            <a:off x="6096000" y="2475243"/>
            <a:ext cx="6113925" cy="438275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875"/>
        <p:cNvGrpSpPr/>
        <p:nvPr/>
      </p:nvGrpSpPr>
      <p:grpSpPr>
        <a:xfrm>
          <a:off x="0" y="0"/>
          <a:ext cx="0" cy="0"/>
          <a:chOff x="0" y="0"/>
          <a:chExt cx="0" cy="0"/>
        </a:xfrm>
      </p:grpSpPr>
      <p:sp>
        <p:nvSpPr>
          <p:cNvPr id="876" name="Google Shape;876;p13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877" name="Google Shape;877;p13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78" name="Google Shape;878;p134"/>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79" name="Google Shape;879;p134"/>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880" name="Google Shape;880;p13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881" name="Google Shape;881;p134"/>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82" name="Google Shape;882;p13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883"/>
        <p:cNvGrpSpPr/>
        <p:nvPr/>
      </p:nvGrpSpPr>
      <p:grpSpPr>
        <a:xfrm>
          <a:off x="0" y="0"/>
          <a:ext cx="0" cy="0"/>
          <a:chOff x="0" y="0"/>
          <a:chExt cx="0" cy="0"/>
        </a:xfrm>
      </p:grpSpPr>
      <p:pic>
        <p:nvPicPr>
          <p:cNvPr id="884" name="Google Shape;884;p135"/>
          <p:cNvPicPr preferRelativeResize="0"/>
          <p:nvPr/>
        </p:nvPicPr>
        <p:blipFill rotWithShape="1">
          <a:blip r:embed="rId2">
            <a:alphaModFix/>
          </a:blip>
          <a:srcRect r="70853" b="87497"/>
          <a:stretch/>
        </p:blipFill>
        <p:spPr>
          <a:xfrm>
            <a:off x="6416046" y="3384964"/>
            <a:ext cx="5738738" cy="3480619"/>
          </a:xfrm>
          <a:prstGeom prst="rect">
            <a:avLst/>
          </a:prstGeom>
          <a:noFill/>
          <a:ln>
            <a:noFill/>
          </a:ln>
        </p:spPr>
      </p:pic>
      <p:sp>
        <p:nvSpPr>
          <p:cNvPr id="885" name="Google Shape;885;p13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886" name="Google Shape;886;p135"/>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87" name="Google Shape;887;p135"/>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88" name="Google Shape;888;p135"/>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889" name="Google Shape;889;p13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890" name="Google Shape;890;p135"/>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91" name="Google Shape;891;p13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92"/>
        <p:cNvGrpSpPr/>
        <p:nvPr/>
      </p:nvGrpSpPr>
      <p:grpSpPr>
        <a:xfrm>
          <a:off x="0" y="0"/>
          <a:ext cx="0" cy="0"/>
          <a:chOff x="0" y="0"/>
          <a:chExt cx="0" cy="0"/>
        </a:xfrm>
      </p:grpSpPr>
      <p:pic>
        <p:nvPicPr>
          <p:cNvPr id="893" name="Google Shape;893;p136"/>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894" name="Google Shape;894;p136"/>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895" name="Google Shape;895;p13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96" name="Google Shape;896;p136"/>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97" name="Google Shape;897;p13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898" name="Google Shape;898;p136"/>
          <p:cNvPicPr preferRelativeResize="0"/>
          <p:nvPr/>
        </p:nvPicPr>
        <p:blipFill rotWithShape="1">
          <a:blip r:embed="rId3">
            <a:alphaModFix/>
          </a:blip>
          <a:srcRect l="15849" t="12385" r="57902" b="60519"/>
          <a:stretch/>
        </p:blipFill>
        <p:spPr>
          <a:xfrm>
            <a:off x="11342945" y="251930"/>
            <a:ext cx="537906" cy="537906"/>
          </a:xfrm>
          <a:prstGeom prst="rect">
            <a:avLst/>
          </a:prstGeom>
          <a:noFill/>
          <a:ln>
            <a:noFill/>
          </a:ln>
        </p:spPr>
      </p:pic>
      <p:sp>
        <p:nvSpPr>
          <p:cNvPr id="899" name="Google Shape;899;p13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900"/>
        <p:cNvGrpSpPr/>
        <p:nvPr/>
      </p:nvGrpSpPr>
      <p:grpSpPr>
        <a:xfrm>
          <a:off x="0" y="0"/>
          <a:ext cx="0" cy="0"/>
          <a:chOff x="0" y="0"/>
          <a:chExt cx="0" cy="0"/>
        </a:xfrm>
      </p:grpSpPr>
      <p:sp>
        <p:nvSpPr>
          <p:cNvPr id="901" name="Google Shape;901;p13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2" name="Google Shape;902;p13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903" name="Google Shape;903;p13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04" name="Google Shape;904;p137"/>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05" name="Google Shape;905;p13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06" name="Google Shape;906;p13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907"/>
        <p:cNvGrpSpPr/>
        <p:nvPr/>
      </p:nvGrpSpPr>
      <p:grpSpPr>
        <a:xfrm>
          <a:off x="0" y="0"/>
          <a:ext cx="0" cy="0"/>
          <a:chOff x="0" y="0"/>
          <a:chExt cx="0" cy="0"/>
        </a:xfrm>
      </p:grpSpPr>
      <p:sp>
        <p:nvSpPr>
          <p:cNvPr id="908" name="Google Shape;908;p138"/>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09" name="Google Shape;909;p138"/>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10" name="Google Shape;910;p13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911" name="Google Shape;911;p13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912" name="Google Shape;912;p138"/>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913" name="Google Shape;913;p13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914"/>
        <p:cNvGrpSpPr/>
        <p:nvPr/>
      </p:nvGrpSpPr>
      <p:grpSpPr>
        <a:xfrm>
          <a:off x="0" y="0"/>
          <a:ext cx="0" cy="0"/>
          <a:chOff x="0" y="0"/>
          <a:chExt cx="0" cy="0"/>
        </a:xfrm>
      </p:grpSpPr>
      <p:sp>
        <p:nvSpPr>
          <p:cNvPr id="915" name="Google Shape;915;p13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916" name="Google Shape;916;p13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917" name="Google Shape;917;p139"/>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918" name="Google Shape;918;p13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19" name="Google Shape;919;p139"/>
          <p:cNvSpPr txBox="1">
            <a:spLocks noGrp="1"/>
          </p:cNvSpPr>
          <p:nvPr>
            <p:ph type="body" idx="2"/>
          </p:nvPr>
        </p:nvSpPr>
        <p:spPr>
          <a:xfrm>
            <a:off x="6213764" y="0"/>
            <a:ext cx="59784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920" name="Google Shape;920;p139"/>
          <p:cNvPicPr preferRelativeResize="0"/>
          <p:nvPr/>
        </p:nvPicPr>
        <p:blipFill rotWithShape="1">
          <a:blip r:embed="rId2">
            <a:alphaModFix/>
          </a:blip>
          <a:srcRect l="15849" t="12385" r="57902" b="60519"/>
          <a:stretch/>
        </p:blipFill>
        <p:spPr>
          <a:xfrm>
            <a:off x="11355164" y="255105"/>
            <a:ext cx="537906" cy="537906"/>
          </a:xfrm>
          <a:prstGeom prst="rect">
            <a:avLst/>
          </a:prstGeom>
          <a:noFill/>
          <a:ln>
            <a:noFill/>
          </a:ln>
        </p:spPr>
      </p:pic>
      <p:sp>
        <p:nvSpPr>
          <p:cNvPr id="921" name="Google Shape;921;p13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922"/>
        <p:cNvGrpSpPr/>
        <p:nvPr/>
      </p:nvGrpSpPr>
      <p:grpSpPr>
        <a:xfrm>
          <a:off x="0" y="0"/>
          <a:ext cx="0" cy="0"/>
          <a:chOff x="0" y="0"/>
          <a:chExt cx="0" cy="0"/>
        </a:xfrm>
      </p:grpSpPr>
      <p:sp>
        <p:nvSpPr>
          <p:cNvPr id="923" name="Google Shape;923;p14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924" name="Google Shape;924;p14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925" name="Google Shape;925;p140"/>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sp>
        <p:nvSpPr>
          <p:cNvPr id="926" name="Google Shape;926;p14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27" name="Google Shape;927;p140"/>
          <p:cNvSpPr txBox="1">
            <a:spLocks noGrp="1"/>
          </p:cNvSpPr>
          <p:nvPr>
            <p:ph type="body" idx="2"/>
          </p:nvPr>
        </p:nvSpPr>
        <p:spPr>
          <a:xfrm>
            <a:off x="6213764" y="1825624"/>
            <a:ext cx="59784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928" name="Google Shape;928;p14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929" name="Google Shape;929;p14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930"/>
        <p:cNvGrpSpPr/>
        <p:nvPr/>
      </p:nvGrpSpPr>
      <p:grpSpPr>
        <a:xfrm>
          <a:off x="0" y="0"/>
          <a:ext cx="0" cy="0"/>
          <a:chOff x="0" y="0"/>
          <a:chExt cx="0" cy="0"/>
        </a:xfrm>
      </p:grpSpPr>
      <p:sp>
        <p:nvSpPr>
          <p:cNvPr id="931" name="Google Shape;931;p141"/>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32" name="Google Shape;932;p141"/>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33" name="Google Shape;933;p14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934" name="Google Shape;934;p14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935" name="Google Shape;935;p141"/>
          <p:cNvPicPr preferRelativeResize="0"/>
          <p:nvPr/>
        </p:nvPicPr>
        <p:blipFill rotWithShape="1">
          <a:blip r:embed="rId2">
            <a:alphaModFix/>
          </a:blip>
          <a:srcRect l="15849" t="12385" r="57902" b="60519"/>
          <a:stretch/>
        </p:blipFill>
        <p:spPr>
          <a:xfrm>
            <a:off x="11342945" y="251930"/>
            <a:ext cx="537906" cy="537906"/>
          </a:xfrm>
          <a:prstGeom prst="rect">
            <a:avLst/>
          </a:prstGeom>
          <a:noFill/>
          <a:ln>
            <a:noFill/>
          </a:ln>
        </p:spPr>
      </p:pic>
      <p:pic>
        <p:nvPicPr>
          <p:cNvPr id="936" name="Google Shape;936;p141"/>
          <p:cNvPicPr preferRelativeResize="0"/>
          <p:nvPr/>
        </p:nvPicPr>
        <p:blipFill rotWithShape="1">
          <a:blip r:embed="rId2">
            <a:alphaModFix/>
          </a:blip>
          <a:srcRect l="15849" t="12385" r="57902" b="60519"/>
          <a:stretch/>
        </p:blipFill>
        <p:spPr>
          <a:xfrm>
            <a:off x="11355164" y="255105"/>
            <a:ext cx="537906" cy="537906"/>
          </a:xfrm>
          <a:prstGeom prst="rect">
            <a:avLst/>
          </a:prstGeom>
          <a:noFill/>
          <a:ln>
            <a:noFill/>
          </a:ln>
        </p:spPr>
      </p:pic>
      <p:sp>
        <p:nvSpPr>
          <p:cNvPr id="937" name="Google Shape;937;p14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38"/>
        <p:cNvGrpSpPr/>
        <p:nvPr/>
      </p:nvGrpSpPr>
      <p:grpSpPr>
        <a:xfrm>
          <a:off x="0" y="0"/>
          <a:ext cx="0" cy="0"/>
          <a:chOff x="0" y="0"/>
          <a:chExt cx="0" cy="0"/>
        </a:xfrm>
      </p:grpSpPr>
      <p:sp>
        <p:nvSpPr>
          <p:cNvPr id="939" name="Google Shape;939;p142"/>
          <p:cNvSpPr txBox="1">
            <a:spLocks noGrp="1"/>
          </p:cNvSpPr>
          <p:nvPr>
            <p:ph type="body" idx="1"/>
          </p:nvPr>
        </p:nvSpPr>
        <p:spPr>
          <a:xfrm>
            <a:off x="838200" y="1825625"/>
            <a:ext cx="51225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940" name="Google Shape;940;p142"/>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941" name="Google Shape;941;p14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942" name="Google Shape;942;p14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943" name="Google Shape;943;p142"/>
          <p:cNvSpPr txBox="1">
            <a:spLocks noGrp="1"/>
          </p:cNvSpPr>
          <p:nvPr>
            <p:ph type="body" idx="2"/>
          </p:nvPr>
        </p:nvSpPr>
        <p:spPr>
          <a:xfrm>
            <a:off x="7719237" y="2769874"/>
            <a:ext cx="2933700" cy="1738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500"/>
              <a:buNone/>
              <a:defRPr sz="15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944" name="Google Shape;944;p14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945" name="Google Shape;945;p14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text columns white no hexagon">
  <p:cSld name="Two text columns white no hexagon">
    <p:spTree>
      <p:nvGrpSpPr>
        <p:cNvPr id="1" name="Shape 390"/>
        <p:cNvGrpSpPr/>
        <p:nvPr/>
      </p:nvGrpSpPr>
      <p:grpSpPr>
        <a:xfrm>
          <a:off x="0" y="0"/>
          <a:ext cx="0" cy="0"/>
          <a:chOff x="0" y="0"/>
          <a:chExt cx="0" cy="0"/>
        </a:xfrm>
      </p:grpSpPr>
      <p:sp>
        <p:nvSpPr>
          <p:cNvPr id="391" name="Google Shape;391;p61"/>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pic>
        <p:nvPicPr>
          <p:cNvPr id="392" name="Google Shape;392;p61"/>
          <p:cNvPicPr preferRelativeResize="0"/>
          <p:nvPr/>
        </p:nvPicPr>
        <p:blipFill rotWithShape="1">
          <a:blip r:embed="rId2">
            <a:alphaModFix/>
          </a:blip>
          <a:srcRect l="6483" t="5864" r="79530" b="62673"/>
          <a:stretch/>
        </p:blipFill>
        <p:spPr>
          <a:xfrm>
            <a:off x="11329401" y="183133"/>
            <a:ext cx="673229" cy="763600"/>
          </a:xfrm>
          <a:prstGeom prst="rect">
            <a:avLst/>
          </a:prstGeom>
          <a:noFill/>
          <a:ln>
            <a:noFill/>
          </a:ln>
        </p:spPr>
      </p:pic>
      <p:cxnSp>
        <p:nvCxnSpPr>
          <p:cNvPr id="393" name="Google Shape;393;p61"/>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94" name="Google Shape;394;p61"/>
          <p:cNvSpPr txBox="1">
            <a:spLocks noGrp="1"/>
          </p:cNvSpPr>
          <p:nvPr>
            <p:ph type="body" idx="1"/>
          </p:nvPr>
        </p:nvSpPr>
        <p:spPr>
          <a:xfrm>
            <a:off x="415600" y="1830900"/>
            <a:ext cx="53331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90000"/>
              </a:lnSpc>
              <a:spcBef>
                <a:spcPts val="0"/>
              </a:spcBef>
              <a:spcAft>
                <a:spcPts val="0"/>
              </a:spcAft>
              <a:buClr>
                <a:schemeClr val="dk1"/>
              </a:buClr>
              <a:buSzPts val="1400"/>
              <a:buChar char="●"/>
              <a:defRPr sz="1867"/>
            </a:lvl1pPr>
            <a:lvl2pPr marL="914400" lvl="1" indent="-304800" algn="l" rtl="0">
              <a:lnSpc>
                <a:spcPct val="90000"/>
              </a:lnSpc>
              <a:spcBef>
                <a:spcPts val="2133"/>
              </a:spcBef>
              <a:spcAft>
                <a:spcPts val="0"/>
              </a:spcAft>
              <a:buClr>
                <a:schemeClr val="dk1"/>
              </a:buClr>
              <a:buSzPts val="1200"/>
              <a:buChar char="○"/>
              <a:defRPr sz="1600"/>
            </a:lvl2pPr>
            <a:lvl3pPr marL="1371600" lvl="2" indent="-304800" algn="l" rtl="0">
              <a:lnSpc>
                <a:spcPct val="90000"/>
              </a:lnSpc>
              <a:spcBef>
                <a:spcPts val="2133"/>
              </a:spcBef>
              <a:spcAft>
                <a:spcPts val="0"/>
              </a:spcAft>
              <a:buClr>
                <a:schemeClr val="dk1"/>
              </a:buClr>
              <a:buSzPts val="1200"/>
              <a:buChar char="■"/>
              <a:defRPr sz="1600"/>
            </a:lvl3pPr>
            <a:lvl4pPr marL="1828800" lvl="3" indent="-304800" algn="l" rtl="0">
              <a:lnSpc>
                <a:spcPct val="90000"/>
              </a:lnSpc>
              <a:spcBef>
                <a:spcPts val="2133"/>
              </a:spcBef>
              <a:spcAft>
                <a:spcPts val="0"/>
              </a:spcAft>
              <a:buClr>
                <a:schemeClr val="dk1"/>
              </a:buClr>
              <a:buSzPts val="1200"/>
              <a:buChar char="●"/>
              <a:defRPr sz="1600"/>
            </a:lvl4pPr>
            <a:lvl5pPr marL="2286000" lvl="4" indent="-304800" algn="l" rtl="0">
              <a:lnSpc>
                <a:spcPct val="90000"/>
              </a:lnSpc>
              <a:spcBef>
                <a:spcPts val="2133"/>
              </a:spcBef>
              <a:spcAft>
                <a:spcPts val="0"/>
              </a:spcAft>
              <a:buClr>
                <a:schemeClr val="dk1"/>
              </a:buClr>
              <a:buSzPts val="1200"/>
              <a:buChar char="○"/>
              <a:defRPr sz="1600"/>
            </a:lvl5pPr>
            <a:lvl6pPr marL="2743200" lvl="5" indent="-304800" algn="l" rtl="0">
              <a:lnSpc>
                <a:spcPct val="90000"/>
              </a:lnSpc>
              <a:spcBef>
                <a:spcPts val="2133"/>
              </a:spcBef>
              <a:spcAft>
                <a:spcPts val="0"/>
              </a:spcAft>
              <a:buClr>
                <a:schemeClr val="dk1"/>
              </a:buClr>
              <a:buSzPts val="1200"/>
              <a:buChar char="■"/>
              <a:defRPr sz="1600"/>
            </a:lvl6pPr>
            <a:lvl7pPr marL="3200400" lvl="6" indent="-304800" algn="l" rtl="0">
              <a:lnSpc>
                <a:spcPct val="90000"/>
              </a:lnSpc>
              <a:spcBef>
                <a:spcPts val="2133"/>
              </a:spcBef>
              <a:spcAft>
                <a:spcPts val="0"/>
              </a:spcAft>
              <a:buClr>
                <a:schemeClr val="dk1"/>
              </a:buClr>
              <a:buSzPts val="1200"/>
              <a:buChar char="●"/>
              <a:defRPr sz="1600"/>
            </a:lvl7pPr>
            <a:lvl8pPr marL="3657600" lvl="7" indent="-304800" algn="l" rtl="0">
              <a:lnSpc>
                <a:spcPct val="90000"/>
              </a:lnSpc>
              <a:spcBef>
                <a:spcPts val="2133"/>
              </a:spcBef>
              <a:spcAft>
                <a:spcPts val="0"/>
              </a:spcAft>
              <a:buClr>
                <a:schemeClr val="dk1"/>
              </a:buClr>
              <a:buSzPts val="1200"/>
              <a:buChar char="○"/>
              <a:defRPr sz="1600"/>
            </a:lvl8pPr>
            <a:lvl9pPr marL="4114800" lvl="8" indent="-304800" algn="l" rtl="0">
              <a:lnSpc>
                <a:spcPct val="90000"/>
              </a:lnSpc>
              <a:spcBef>
                <a:spcPts val="2133"/>
              </a:spcBef>
              <a:spcAft>
                <a:spcPts val="2133"/>
              </a:spcAft>
              <a:buClr>
                <a:schemeClr val="dk1"/>
              </a:buClr>
              <a:buSzPts val="1200"/>
              <a:buChar char="■"/>
              <a:defRPr sz="1600"/>
            </a:lvl9pPr>
          </a:lstStyle>
          <a:p>
            <a:endParaRPr/>
          </a:p>
        </p:txBody>
      </p:sp>
      <p:sp>
        <p:nvSpPr>
          <p:cNvPr id="395" name="Google Shape;395;p61"/>
          <p:cNvSpPr txBox="1">
            <a:spLocks noGrp="1"/>
          </p:cNvSpPr>
          <p:nvPr>
            <p:ph type="body" idx="2"/>
          </p:nvPr>
        </p:nvSpPr>
        <p:spPr>
          <a:xfrm>
            <a:off x="6341600" y="1830900"/>
            <a:ext cx="53331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90000"/>
              </a:lnSpc>
              <a:spcBef>
                <a:spcPts val="0"/>
              </a:spcBef>
              <a:spcAft>
                <a:spcPts val="0"/>
              </a:spcAft>
              <a:buClr>
                <a:schemeClr val="dk1"/>
              </a:buClr>
              <a:buSzPts val="1400"/>
              <a:buChar char="●"/>
              <a:defRPr sz="1867"/>
            </a:lvl1pPr>
            <a:lvl2pPr marL="914400" lvl="1" indent="-304800" algn="l" rtl="0">
              <a:lnSpc>
                <a:spcPct val="90000"/>
              </a:lnSpc>
              <a:spcBef>
                <a:spcPts val="2133"/>
              </a:spcBef>
              <a:spcAft>
                <a:spcPts val="0"/>
              </a:spcAft>
              <a:buClr>
                <a:schemeClr val="dk1"/>
              </a:buClr>
              <a:buSzPts val="1200"/>
              <a:buChar char="○"/>
              <a:defRPr sz="1600"/>
            </a:lvl2pPr>
            <a:lvl3pPr marL="1371600" lvl="2" indent="-304800" algn="l" rtl="0">
              <a:lnSpc>
                <a:spcPct val="90000"/>
              </a:lnSpc>
              <a:spcBef>
                <a:spcPts val="2133"/>
              </a:spcBef>
              <a:spcAft>
                <a:spcPts val="0"/>
              </a:spcAft>
              <a:buClr>
                <a:schemeClr val="dk1"/>
              </a:buClr>
              <a:buSzPts val="1200"/>
              <a:buChar char="■"/>
              <a:defRPr sz="1600"/>
            </a:lvl3pPr>
            <a:lvl4pPr marL="1828800" lvl="3" indent="-304800" algn="l" rtl="0">
              <a:lnSpc>
                <a:spcPct val="90000"/>
              </a:lnSpc>
              <a:spcBef>
                <a:spcPts val="2133"/>
              </a:spcBef>
              <a:spcAft>
                <a:spcPts val="0"/>
              </a:spcAft>
              <a:buClr>
                <a:schemeClr val="dk1"/>
              </a:buClr>
              <a:buSzPts val="1200"/>
              <a:buChar char="●"/>
              <a:defRPr sz="1600"/>
            </a:lvl4pPr>
            <a:lvl5pPr marL="2286000" lvl="4" indent="-304800" algn="l" rtl="0">
              <a:lnSpc>
                <a:spcPct val="90000"/>
              </a:lnSpc>
              <a:spcBef>
                <a:spcPts val="2133"/>
              </a:spcBef>
              <a:spcAft>
                <a:spcPts val="0"/>
              </a:spcAft>
              <a:buClr>
                <a:schemeClr val="dk1"/>
              </a:buClr>
              <a:buSzPts val="1200"/>
              <a:buChar char="○"/>
              <a:defRPr sz="1600"/>
            </a:lvl5pPr>
            <a:lvl6pPr marL="2743200" lvl="5" indent="-304800" algn="l" rtl="0">
              <a:lnSpc>
                <a:spcPct val="90000"/>
              </a:lnSpc>
              <a:spcBef>
                <a:spcPts val="2133"/>
              </a:spcBef>
              <a:spcAft>
                <a:spcPts val="0"/>
              </a:spcAft>
              <a:buClr>
                <a:schemeClr val="dk1"/>
              </a:buClr>
              <a:buSzPts val="1200"/>
              <a:buChar char="■"/>
              <a:defRPr sz="1600"/>
            </a:lvl6pPr>
            <a:lvl7pPr marL="3200400" lvl="6" indent="-304800" algn="l" rtl="0">
              <a:lnSpc>
                <a:spcPct val="90000"/>
              </a:lnSpc>
              <a:spcBef>
                <a:spcPts val="2133"/>
              </a:spcBef>
              <a:spcAft>
                <a:spcPts val="0"/>
              </a:spcAft>
              <a:buClr>
                <a:schemeClr val="dk1"/>
              </a:buClr>
              <a:buSzPts val="1200"/>
              <a:buChar char="●"/>
              <a:defRPr sz="1600"/>
            </a:lvl7pPr>
            <a:lvl8pPr marL="3657600" lvl="7" indent="-304800" algn="l" rtl="0">
              <a:lnSpc>
                <a:spcPct val="90000"/>
              </a:lnSpc>
              <a:spcBef>
                <a:spcPts val="2133"/>
              </a:spcBef>
              <a:spcAft>
                <a:spcPts val="0"/>
              </a:spcAft>
              <a:buClr>
                <a:schemeClr val="dk1"/>
              </a:buClr>
              <a:buSzPts val="1200"/>
              <a:buChar char="○"/>
              <a:defRPr sz="1600"/>
            </a:lvl8pPr>
            <a:lvl9pPr marL="4114800" lvl="8" indent="-304800" algn="l" rtl="0">
              <a:lnSpc>
                <a:spcPct val="90000"/>
              </a:lnSpc>
              <a:spcBef>
                <a:spcPts val="2133"/>
              </a:spcBef>
              <a:spcAft>
                <a:spcPts val="2133"/>
              </a:spcAft>
              <a:buClr>
                <a:schemeClr val="dk1"/>
              </a:buClr>
              <a:buSzPts val="1200"/>
              <a:buChar char="■"/>
              <a:defRPr sz="16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946"/>
        <p:cNvGrpSpPr/>
        <p:nvPr/>
      </p:nvGrpSpPr>
      <p:grpSpPr>
        <a:xfrm>
          <a:off x="0" y="0"/>
          <a:ext cx="0" cy="0"/>
          <a:chOff x="0" y="0"/>
          <a:chExt cx="0" cy="0"/>
        </a:xfrm>
      </p:grpSpPr>
      <p:sp>
        <p:nvSpPr>
          <p:cNvPr id="947" name="Google Shape;947;p14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3"/>
          <p:cNvSpPr txBox="1">
            <a:spLocks noGrp="1"/>
          </p:cNvSpPr>
          <p:nvPr>
            <p:ph type="body" idx="1"/>
          </p:nvPr>
        </p:nvSpPr>
        <p:spPr>
          <a:xfrm>
            <a:off x="459988" y="561955"/>
            <a:ext cx="99783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49" name="Google Shape;949;p143"/>
          <p:cNvSpPr txBox="1">
            <a:spLocks noGrp="1"/>
          </p:cNvSpPr>
          <p:nvPr>
            <p:ph type="body" idx="2"/>
          </p:nvPr>
        </p:nvSpPr>
        <p:spPr>
          <a:xfrm>
            <a:off x="8714473" y="4572997"/>
            <a:ext cx="30231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950" name="Google Shape;950;p143"/>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951" name="Google Shape;951;p143"/>
          <p:cNvSpPr txBox="1">
            <a:spLocks noGrp="1"/>
          </p:cNvSpPr>
          <p:nvPr>
            <p:ph type="body" idx="3"/>
          </p:nvPr>
        </p:nvSpPr>
        <p:spPr>
          <a:xfrm>
            <a:off x="8714472" y="5574994"/>
            <a:ext cx="30231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952"/>
        <p:cNvGrpSpPr/>
        <p:nvPr/>
      </p:nvGrpSpPr>
      <p:grpSpPr>
        <a:xfrm>
          <a:off x="0" y="0"/>
          <a:ext cx="0" cy="0"/>
          <a:chOff x="0" y="0"/>
          <a:chExt cx="0" cy="0"/>
        </a:xfrm>
      </p:grpSpPr>
      <p:sp>
        <p:nvSpPr>
          <p:cNvPr id="953" name="Google Shape;953;p144"/>
          <p:cNvSpPr>
            <a:spLocks noGrp="1"/>
          </p:cNvSpPr>
          <p:nvPr>
            <p:ph type="pic" idx="2"/>
          </p:nvPr>
        </p:nvSpPr>
        <p:spPr>
          <a:xfrm>
            <a:off x="5804521" y="1635125"/>
            <a:ext cx="5547600" cy="4343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6pPr>
            <a:lvl7pPr marR="0" lvl="6"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7pPr>
            <a:lvl8pPr marR="0" lvl="7"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8pPr>
            <a:lvl9pPr marR="0" lvl="8" algn="l" rtl="0">
              <a:lnSpc>
                <a:spcPct val="90000"/>
              </a:lnSpc>
              <a:spcBef>
                <a:spcPts val="5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9pPr>
          </a:lstStyle>
          <a:p>
            <a:endParaRPr/>
          </a:p>
        </p:txBody>
      </p:sp>
      <p:sp>
        <p:nvSpPr>
          <p:cNvPr id="954" name="Google Shape;954;p144"/>
          <p:cNvSpPr txBox="1">
            <a:spLocks noGrp="1"/>
          </p:cNvSpPr>
          <p:nvPr>
            <p:ph type="body" idx="1"/>
          </p:nvPr>
        </p:nvSpPr>
        <p:spPr>
          <a:xfrm>
            <a:off x="828239" y="1635126"/>
            <a:ext cx="4596900" cy="3002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lt1"/>
              </a:buClr>
              <a:buSzPts val="4000"/>
              <a:buNone/>
              <a:defRPr sz="4000" b="1"/>
            </a:lvl1pPr>
            <a:lvl2pPr marL="914400" lvl="1" indent="-228600" algn="l" rtl="0">
              <a:lnSpc>
                <a:spcPct val="90000"/>
              </a:lnSpc>
              <a:spcBef>
                <a:spcPts val="500"/>
              </a:spcBef>
              <a:spcAft>
                <a:spcPts val="0"/>
              </a:spcAft>
              <a:buClr>
                <a:schemeClr val="lt1"/>
              </a:buClr>
              <a:buSzPts val="4000"/>
              <a:buNone/>
              <a:defRPr sz="4000" b="1"/>
            </a:lvl2pPr>
            <a:lvl3pPr marL="1371600" lvl="2" indent="-228600" algn="l" rtl="0">
              <a:lnSpc>
                <a:spcPct val="90000"/>
              </a:lnSpc>
              <a:spcBef>
                <a:spcPts val="500"/>
              </a:spcBef>
              <a:spcAft>
                <a:spcPts val="0"/>
              </a:spcAft>
              <a:buClr>
                <a:schemeClr val="lt1"/>
              </a:buClr>
              <a:buSzPts val="4000"/>
              <a:buNone/>
              <a:defRPr sz="4000" b="1"/>
            </a:lvl3pPr>
            <a:lvl4pPr marL="1828800" lvl="3" indent="-228600" algn="l" rtl="0">
              <a:lnSpc>
                <a:spcPct val="90000"/>
              </a:lnSpc>
              <a:spcBef>
                <a:spcPts val="500"/>
              </a:spcBef>
              <a:spcAft>
                <a:spcPts val="0"/>
              </a:spcAft>
              <a:buClr>
                <a:schemeClr val="lt1"/>
              </a:buClr>
              <a:buSzPts val="4000"/>
              <a:buNone/>
              <a:defRPr sz="4000" b="1"/>
            </a:lvl4pPr>
            <a:lvl5pPr marL="2286000" lvl="4" indent="-228600" algn="l" rtl="0">
              <a:lnSpc>
                <a:spcPct val="90000"/>
              </a:lnSpc>
              <a:spcBef>
                <a:spcPts val="500"/>
              </a:spcBef>
              <a:spcAft>
                <a:spcPts val="0"/>
              </a:spcAft>
              <a:buClr>
                <a:schemeClr val="lt1"/>
              </a:buClr>
              <a:buSzPts val="4000"/>
              <a:buNone/>
              <a:defRPr sz="4000" b="1"/>
            </a:lvl5pPr>
            <a:lvl6pPr marL="2743200" lvl="5" indent="-349250" algn="l" rtl="0">
              <a:lnSpc>
                <a:spcPct val="90000"/>
              </a:lnSpc>
              <a:spcBef>
                <a:spcPts val="500"/>
              </a:spcBef>
              <a:spcAft>
                <a:spcPts val="0"/>
              </a:spcAft>
              <a:buClr>
                <a:schemeClr val="lt1"/>
              </a:buClr>
              <a:buSzPts val="1900"/>
              <a:buChar char="•"/>
              <a:defRPr/>
            </a:lvl6pPr>
            <a:lvl7pPr marL="3200400" lvl="6" indent="-349250" algn="l" rtl="0">
              <a:lnSpc>
                <a:spcPct val="90000"/>
              </a:lnSpc>
              <a:spcBef>
                <a:spcPts val="500"/>
              </a:spcBef>
              <a:spcAft>
                <a:spcPts val="0"/>
              </a:spcAft>
              <a:buClr>
                <a:schemeClr val="lt1"/>
              </a:buClr>
              <a:buSzPts val="1900"/>
              <a:buChar char="•"/>
              <a:defRPr/>
            </a:lvl7pPr>
            <a:lvl8pPr marL="3657600" lvl="7" indent="-349250" algn="l" rtl="0">
              <a:lnSpc>
                <a:spcPct val="90000"/>
              </a:lnSpc>
              <a:spcBef>
                <a:spcPts val="500"/>
              </a:spcBef>
              <a:spcAft>
                <a:spcPts val="0"/>
              </a:spcAft>
              <a:buClr>
                <a:schemeClr val="lt1"/>
              </a:buClr>
              <a:buSzPts val="1900"/>
              <a:buChar char="•"/>
              <a:defRPr/>
            </a:lvl8pPr>
            <a:lvl9pPr marL="4114800" lvl="8" indent="-349250" algn="l" rtl="0">
              <a:lnSpc>
                <a:spcPct val="90000"/>
              </a:lnSpc>
              <a:spcBef>
                <a:spcPts val="500"/>
              </a:spcBef>
              <a:spcAft>
                <a:spcPts val="0"/>
              </a:spcAft>
              <a:buClr>
                <a:schemeClr val="lt1"/>
              </a:buClr>
              <a:buSzPts val="1900"/>
              <a:buChar char="•"/>
              <a:defRPr/>
            </a:lvl9pPr>
          </a:lstStyle>
          <a:p>
            <a:endParaRPr/>
          </a:p>
        </p:txBody>
      </p:sp>
      <p:pic>
        <p:nvPicPr>
          <p:cNvPr id="955" name="Google Shape;955;p144"/>
          <p:cNvPicPr preferRelativeResize="0"/>
          <p:nvPr/>
        </p:nvPicPr>
        <p:blipFill rotWithShape="1">
          <a:blip r:embed="rId2">
            <a:alphaModFix/>
          </a:blip>
          <a:srcRect/>
          <a:stretch/>
        </p:blipFill>
        <p:spPr>
          <a:xfrm>
            <a:off x="9334966" y="202179"/>
            <a:ext cx="2476966" cy="939458"/>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16" name="Content Placeholder 2"/>
          <p:cNvSpPr>
            <a:spLocks noGrp="1"/>
          </p:cNvSpPr>
          <p:nvPr>
            <p:ph sz="half" idx="1"/>
          </p:nvPr>
        </p:nvSpPr>
        <p:spPr>
          <a:xfrm>
            <a:off x="838200" y="1825625"/>
            <a:ext cx="10531099" cy="4351338"/>
          </a:xfrm>
        </p:spPr>
        <p:txBody>
          <a:bodyPr>
            <a:normAutofit/>
          </a:bodyPr>
          <a:lstStyle>
            <a:lvl1pPr marL="285750" indent="-285750">
              <a:buClr>
                <a:schemeClr val="accent1"/>
              </a:buClr>
              <a:buFont typeface="Arial" charset="0"/>
              <a:buChar char="•"/>
              <a:defRPr sz="2000"/>
            </a:lvl1pPr>
          </a:lstStyle>
          <a:p>
            <a:pPr lvl="0"/>
            <a:r>
              <a:rPr lang="en-US"/>
              <a:t>Edit Master text styles</a:t>
            </a:r>
          </a:p>
        </p:txBody>
      </p:sp>
      <p:cxnSp>
        <p:nvCxnSpPr>
          <p:cNvPr id="11" name="Straight Connector 10"/>
          <p:cNvCxnSpPr/>
          <p:nvPr userDrawn="1"/>
        </p:nvCxnSpPr>
        <p:spPr>
          <a:xfrm>
            <a:off x="519787" y="1104775"/>
            <a:ext cx="1899139" cy="0"/>
          </a:xfrm>
          <a:prstGeom prst="line">
            <a:avLst/>
          </a:prstGeom>
          <a:ln w="76200">
            <a:solidFill>
              <a:srgbClr val="1899D6"/>
            </a:solidFill>
          </a:ln>
        </p:spPr>
        <p:style>
          <a:lnRef idx="1">
            <a:schemeClr val="accent1"/>
          </a:lnRef>
          <a:fillRef idx="0">
            <a:schemeClr val="accent1"/>
          </a:fillRef>
          <a:effectRef idx="0">
            <a:schemeClr val="accent1"/>
          </a:effectRef>
          <a:fontRef idx="minor">
            <a:schemeClr val="tx1"/>
          </a:fontRef>
        </p:style>
      </p:cxnSp>
      <p:sp>
        <p:nvSpPr>
          <p:cNvPr id="18" name="Title Placeholder 1"/>
          <p:cNvSpPr>
            <a:spLocks noGrp="1"/>
          </p:cNvSpPr>
          <p:nvPr>
            <p:ph type="title"/>
          </p:nvPr>
        </p:nvSpPr>
        <p:spPr>
          <a:xfrm>
            <a:off x="426132" y="1"/>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41804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62"/>
        <p:cNvGrpSpPr/>
        <p:nvPr/>
      </p:nvGrpSpPr>
      <p:grpSpPr>
        <a:xfrm>
          <a:off x="0" y="0"/>
          <a:ext cx="0" cy="0"/>
          <a:chOff x="0" y="0"/>
          <a:chExt cx="0" cy="0"/>
        </a:xfrm>
      </p:grpSpPr>
      <p:sp>
        <p:nvSpPr>
          <p:cNvPr id="963" name="Google Shape;963;p14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400"/>
              <a:buFont typeface="Calibri"/>
              <a:buNone/>
              <a:defRPr/>
            </a:lvl1pPr>
            <a:lvl2pPr lvl="1" algn="l" rtl="0">
              <a:lnSpc>
                <a:spcPct val="90000"/>
              </a:lnSpc>
              <a:spcBef>
                <a:spcPts val="0"/>
              </a:spcBef>
              <a:spcAft>
                <a:spcPts val="0"/>
              </a:spcAft>
              <a:buClr>
                <a:schemeClr val="dk1"/>
              </a:buClr>
              <a:buSzPts val="1400"/>
              <a:buFont typeface="Calibri"/>
              <a:buNone/>
              <a:defRPr/>
            </a:lvl2pPr>
            <a:lvl3pPr lvl="2" algn="l" rtl="0">
              <a:lnSpc>
                <a:spcPct val="90000"/>
              </a:lnSpc>
              <a:spcBef>
                <a:spcPts val="0"/>
              </a:spcBef>
              <a:spcAft>
                <a:spcPts val="0"/>
              </a:spcAft>
              <a:buClr>
                <a:schemeClr val="dk1"/>
              </a:buClr>
              <a:buSzPts val="1400"/>
              <a:buFont typeface="Calibri"/>
              <a:buNone/>
              <a:defRPr/>
            </a:lvl3pPr>
            <a:lvl4pPr lvl="3" algn="l" rtl="0">
              <a:lnSpc>
                <a:spcPct val="90000"/>
              </a:lnSpc>
              <a:spcBef>
                <a:spcPts val="0"/>
              </a:spcBef>
              <a:spcAft>
                <a:spcPts val="0"/>
              </a:spcAft>
              <a:buClr>
                <a:schemeClr val="dk1"/>
              </a:buClr>
              <a:buSzPts val="1400"/>
              <a:buFont typeface="Calibri"/>
              <a:buNone/>
              <a:defRPr/>
            </a:lvl4pPr>
            <a:lvl5pPr lvl="4" algn="l" rtl="0">
              <a:lnSpc>
                <a:spcPct val="90000"/>
              </a:lnSpc>
              <a:spcBef>
                <a:spcPts val="0"/>
              </a:spcBef>
              <a:spcAft>
                <a:spcPts val="0"/>
              </a:spcAft>
              <a:buClr>
                <a:schemeClr val="dk1"/>
              </a:buClr>
              <a:buSzPts val="1400"/>
              <a:buFont typeface="Calibri"/>
              <a:buNone/>
              <a:defRPr/>
            </a:lvl5pPr>
            <a:lvl6pPr lvl="5" algn="l" rtl="0">
              <a:lnSpc>
                <a:spcPct val="90000"/>
              </a:lnSpc>
              <a:spcBef>
                <a:spcPts val="0"/>
              </a:spcBef>
              <a:spcAft>
                <a:spcPts val="0"/>
              </a:spcAft>
              <a:buClr>
                <a:schemeClr val="dk1"/>
              </a:buClr>
              <a:buSzPts val="1400"/>
              <a:buFont typeface="Calibri"/>
              <a:buNone/>
              <a:defRPr/>
            </a:lvl6pPr>
            <a:lvl7pPr lvl="6" algn="l" rtl="0">
              <a:lnSpc>
                <a:spcPct val="90000"/>
              </a:lnSpc>
              <a:spcBef>
                <a:spcPts val="0"/>
              </a:spcBef>
              <a:spcAft>
                <a:spcPts val="0"/>
              </a:spcAft>
              <a:buClr>
                <a:schemeClr val="dk1"/>
              </a:buClr>
              <a:buSzPts val="1400"/>
              <a:buFont typeface="Calibri"/>
              <a:buNone/>
              <a:defRPr/>
            </a:lvl7pPr>
            <a:lvl8pPr lvl="7" algn="l" rtl="0">
              <a:lnSpc>
                <a:spcPct val="90000"/>
              </a:lnSpc>
              <a:spcBef>
                <a:spcPts val="0"/>
              </a:spcBef>
              <a:spcAft>
                <a:spcPts val="0"/>
              </a:spcAft>
              <a:buClr>
                <a:schemeClr val="dk1"/>
              </a:buClr>
              <a:buSzPts val="1400"/>
              <a:buFont typeface="Calibri"/>
              <a:buNone/>
              <a:defRPr/>
            </a:lvl8pPr>
            <a:lvl9pPr lvl="8" algn="l" rtl="0">
              <a:lnSpc>
                <a:spcPct val="90000"/>
              </a:lnSpc>
              <a:spcBef>
                <a:spcPts val="0"/>
              </a:spcBef>
              <a:spcAft>
                <a:spcPts val="0"/>
              </a:spcAft>
              <a:buClr>
                <a:schemeClr val="dk1"/>
              </a:buClr>
              <a:buSzPts val="1400"/>
              <a:buFont typeface="Calibri"/>
              <a:buNone/>
              <a:defRPr/>
            </a:lvl9pPr>
          </a:lstStyle>
          <a:p>
            <a:endParaRPr/>
          </a:p>
        </p:txBody>
      </p:sp>
      <p:sp>
        <p:nvSpPr>
          <p:cNvPr id="964" name="Google Shape;964;p146"/>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65" name="Google Shape;965;p146"/>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66" name="Google Shape;966;p146"/>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67"/>
        <p:cNvGrpSpPr/>
        <p:nvPr/>
      </p:nvGrpSpPr>
      <p:grpSpPr>
        <a:xfrm>
          <a:off x="0" y="0"/>
          <a:ext cx="0" cy="0"/>
          <a:chOff x="0" y="0"/>
          <a:chExt cx="0" cy="0"/>
        </a:xfrm>
      </p:grpSpPr>
      <p:pic>
        <p:nvPicPr>
          <p:cNvPr id="968" name="Google Shape;968;p147"/>
          <p:cNvPicPr preferRelativeResize="0"/>
          <p:nvPr/>
        </p:nvPicPr>
        <p:blipFill rotWithShape="1">
          <a:blip r:embed="rId2">
            <a:alphaModFix/>
          </a:blip>
          <a:srcRect r="70853" b="87497"/>
          <a:stretch/>
        </p:blipFill>
        <p:spPr>
          <a:xfrm>
            <a:off x="6416046" y="3384964"/>
            <a:ext cx="5738738" cy="3480619"/>
          </a:xfrm>
          <a:prstGeom prst="rect">
            <a:avLst/>
          </a:prstGeom>
          <a:noFill/>
          <a:ln>
            <a:noFill/>
          </a:ln>
        </p:spPr>
      </p:pic>
      <p:cxnSp>
        <p:nvCxnSpPr>
          <p:cNvPr id="969" name="Google Shape;969;p14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970" name="Google Shape;970;p14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971" name="Google Shape;971;p14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972" name="Google Shape;972;p14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973" name="Google Shape;973;p14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974" name="Google Shape;974;p147"/>
          <p:cNvPicPr preferRelativeResize="0"/>
          <p:nvPr/>
        </p:nvPicPr>
        <p:blipFill>
          <a:blip r:embed="rId4">
            <a:alphaModFix/>
          </a:blip>
          <a:stretch>
            <a:fillRect/>
          </a:stretch>
        </p:blipFill>
        <p:spPr>
          <a:xfrm>
            <a:off x="9243127" y="461417"/>
            <a:ext cx="1905126" cy="41023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271"/>
        <p:cNvGrpSpPr/>
        <p:nvPr/>
      </p:nvGrpSpPr>
      <p:grpSpPr>
        <a:xfrm>
          <a:off x="0" y="0"/>
          <a:ext cx="0" cy="0"/>
          <a:chOff x="0" y="0"/>
          <a:chExt cx="0" cy="0"/>
        </a:xfrm>
      </p:grpSpPr>
      <p:pic>
        <p:nvPicPr>
          <p:cNvPr id="2272" name="Google Shape;2272;p351"/>
          <p:cNvPicPr preferRelativeResize="0"/>
          <p:nvPr/>
        </p:nvPicPr>
        <p:blipFill rotWithShape="1">
          <a:blip r:embed="rId2">
            <a:alphaModFix/>
          </a:blip>
          <a:srcRect/>
          <a:stretch/>
        </p:blipFill>
        <p:spPr>
          <a:xfrm>
            <a:off x="0" y="0"/>
            <a:ext cx="12191996" cy="6857997"/>
          </a:xfrm>
          <a:prstGeom prst="rect">
            <a:avLst/>
          </a:prstGeom>
          <a:noFill/>
          <a:ln>
            <a:noFill/>
          </a:ln>
        </p:spPr>
      </p:pic>
      <p:sp>
        <p:nvSpPr>
          <p:cNvPr id="2273" name="Google Shape;2273;p35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274" name="Google Shape;2274;p35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275" name="Google Shape;2275;p35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276"/>
        <p:cNvGrpSpPr/>
        <p:nvPr/>
      </p:nvGrpSpPr>
      <p:grpSpPr>
        <a:xfrm>
          <a:off x="0" y="0"/>
          <a:ext cx="0" cy="0"/>
          <a:chOff x="0" y="0"/>
          <a:chExt cx="0" cy="0"/>
        </a:xfrm>
      </p:grpSpPr>
      <p:sp>
        <p:nvSpPr>
          <p:cNvPr id="2277" name="Google Shape;2277;p3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278" name="Google Shape;2278;p35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79" name="Google Shape;2279;p3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280" name="Google Shape;2280;p352"/>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281" name="Google Shape;2281;p3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82" name="Google Shape;2282;p352"/>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283" name="Google Shape;2283;p352"/>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284" name="Google Shape;2284;p352"/>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85"/>
        <p:cNvGrpSpPr/>
        <p:nvPr/>
      </p:nvGrpSpPr>
      <p:grpSpPr>
        <a:xfrm>
          <a:off x="0" y="0"/>
          <a:ext cx="0" cy="0"/>
          <a:chOff x="0" y="0"/>
          <a:chExt cx="0" cy="0"/>
        </a:xfrm>
      </p:grpSpPr>
      <p:sp>
        <p:nvSpPr>
          <p:cNvPr id="2286" name="Google Shape;2286;p353"/>
          <p:cNvSpPr txBox="1">
            <a:spLocks noGrp="1"/>
          </p:cNvSpPr>
          <p:nvPr>
            <p:ph type="body" idx="1"/>
          </p:nvPr>
        </p:nvSpPr>
        <p:spPr>
          <a:xfrm>
            <a:off x="838200" y="1825625"/>
            <a:ext cx="51225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87" name="Google Shape;2287;p353"/>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2288" name="Google Shape;2288;p35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289" name="Google Shape;2289;p35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0" name="Google Shape;2290;p353"/>
          <p:cNvSpPr txBox="1">
            <a:spLocks noGrp="1"/>
          </p:cNvSpPr>
          <p:nvPr>
            <p:ph type="body" idx="2"/>
          </p:nvPr>
        </p:nvSpPr>
        <p:spPr>
          <a:xfrm>
            <a:off x="7719237" y="2769874"/>
            <a:ext cx="2933100" cy="1737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500"/>
              <a:buNone/>
              <a:defRPr sz="15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91" name="Google Shape;2291;p35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292" name="Google Shape;2292;p3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93" name="Google Shape;2293;p353"/>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294" name="Google Shape;2294;p353"/>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295" name="Google Shape;2295;p353"/>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296"/>
        <p:cNvGrpSpPr/>
        <p:nvPr/>
      </p:nvGrpSpPr>
      <p:grpSpPr>
        <a:xfrm>
          <a:off x="0" y="0"/>
          <a:ext cx="0" cy="0"/>
          <a:chOff x="0" y="0"/>
          <a:chExt cx="0" cy="0"/>
        </a:xfrm>
      </p:grpSpPr>
      <p:pic>
        <p:nvPicPr>
          <p:cNvPr id="2297" name="Google Shape;2297;p354"/>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298" name="Google Shape;2298;p354"/>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9" name="Google Shape;2299;p3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00" name="Google Shape;2300;p3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01" name="Google Shape;2301;p3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02" name="Google Shape;2302;p354"/>
          <p:cNvPicPr preferRelativeResize="0"/>
          <p:nvPr/>
        </p:nvPicPr>
        <p:blipFill rotWithShape="1">
          <a:blip r:embed="rId3">
            <a:alphaModFix/>
          </a:blip>
          <a:srcRect l="29710" r="30676"/>
          <a:stretch/>
        </p:blipFill>
        <p:spPr>
          <a:xfrm>
            <a:off x="8544602" y="230368"/>
            <a:ext cx="555384" cy="719633"/>
          </a:xfrm>
          <a:prstGeom prst="rect">
            <a:avLst/>
          </a:prstGeom>
          <a:noFill/>
          <a:ln>
            <a:noFill/>
          </a:ln>
        </p:spPr>
      </p:pic>
      <p:pic>
        <p:nvPicPr>
          <p:cNvPr id="2303" name="Google Shape;2303;p354"/>
          <p:cNvPicPr preferRelativeResize="0"/>
          <p:nvPr/>
        </p:nvPicPr>
        <p:blipFill rotWithShape="1">
          <a:blip r:embed="rId4">
            <a:alphaModFix/>
          </a:blip>
          <a:srcRect t="32551" b="31861"/>
          <a:stretch/>
        </p:blipFill>
        <p:spPr>
          <a:xfrm>
            <a:off x="6955334" y="230367"/>
            <a:ext cx="1487664" cy="579738"/>
          </a:xfrm>
          <a:prstGeom prst="rect">
            <a:avLst/>
          </a:prstGeom>
          <a:noFill/>
          <a:ln>
            <a:noFill/>
          </a:ln>
        </p:spPr>
      </p:pic>
      <p:pic>
        <p:nvPicPr>
          <p:cNvPr id="2304" name="Google Shape;2304;p354"/>
          <p:cNvPicPr preferRelativeResize="0"/>
          <p:nvPr/>
        </p:nvPicPr>
        <p:blipFill rotWithShape="1">
          <a:blip r:embed="rId5">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05"/>
        <p:cNvGrpSpPr/>
        <p:nvPr/>
      </p:nvGrpSpPr>
      <p:grpSpPr>
        <a:xfrm>
          <a:off x="0" y="0"/>
          <a:ext cx="0" cy="0"/>
          <a:chOff x="0" y="0"/>
          <a:chExt cx="0" cy="0"/>
        </a:xfrm>
      </p:grpSpPr>
      <p:pic>
        <p:nvPicPr>
          <p:cNvPr id="2306" name="Google Shape;2306;p355"/>
          <p:cNvPicPr preferRelativeResize="0"/>
          <p:nvPr/>
        </p:nvPicPr>
        <p:blipFill rotWithShape="1">
          <a:blip r:embed="rId2">
            <a:alphaModFix/>
          </a:blip>
          <a:srcRect r="70853" b="87497"/>
          <a:stretch/>
        </p:blipFill>
        <p:spPr>
          <a:xfrm>
            <a:off x="6387841" y="3377385"/>
            <a:ext cx="5738738" cy="3480612"/>
          </a:xfrm>
          <a:prstGeom prst="rect">
            <a:avLst/>
          </a:prstGeom>
          <a:noFill/>
          <a:ln>
            <a:noFill/>
          </a:ln>
        </p:spPr>
      </p:pic>
      <p:pic>
        <p:nvPicPr>
          <p:cNvPr id="2307" name="Google Shape;2307;p355"/>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2308" name="Google Shape;2308;p355"/>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09" name="Google Shape;2309;p3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10" name="Google Shape;2310;p3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11" name="Google Shape;2311;p3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12" name="Google Shape;2312;p355"/>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13" name="Google Shape;2313;p355"/>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pic>
        <p:nvPicPr>
          <p:cNvPr id="2314" name="Google Shape;2314;p355"/>
          <p:cNvPicPr preferRelativeResize="0"/>
          <p:nvPr/>
        </p:nvPicPr>
        <p:blipFill rotWithShape="1">
          <a:blip r:embed="rId6">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theme" Target="../theme/theme1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theme" Target="../theme/theme11.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8" Type="http://schemas.openxmlformats.org/officeDocument/2006/relationships/slideLayout" Target="../slideLayouts/slideLayout307.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26" Type="http://schemas.openxmlformats.org/officeDocument/2006/relationships/slideLayout" Target="../slideLayouts/slideLayout368.xml"/><Relationship Id="rId3" Type="http://schemas.openxmlformats.org/officeDocument/2006/relationships/slideLayout" Target="../slideLayouts/slideLayout345.xml"/><Relationship Id="rId21" Type="http://schemas.openxmlformats.org/officeDocument/2006/relationships/slideLayout" Target="../slideLayouts/slideLayout363.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5" Type="http://schemas.openxmlformats.org/officeDocument/2006/relationships/slideLayout" Target="../slideLayouts/slideLayout367.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29" Type="http://schemas.openxmlformats.org/officeDocument/2006/relationships/slideLayout" Target="../slideLayouts/slideLayout371.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slideLayout" Target="../slideLayouts/slideLayout366.xml"/><Relationship Id="rId32" Type="http://schemas.openxmlformats.org/officeDocument/2006/relationships/theme" Target="../theme/theme12.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slideLayout" Target="../slideLayouts/slideLayout365.xml"/><Relationship Id="rId28" Type="http://schemas.openxmlformats.org/officeDocument/2006/relationships/slideLayout" Target="../slideLayouts/slideLayout370.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31" Type="http://schemas.openxmlformats.org/officeDocument/2006/relationships/slideLayout" Target="../slideLayouts/slideLayout373.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 Id="rId27" Type="http://schemas.openxmlformats.org/officeDocument/2006/relationships/slideLayout" Target="../slideLayouts/slideLayout369.xml"/><Relationship Id="rId30" Type="http://schemas.openxmlformats.org/officeDocument/2006/relationships/slideLayout" Target="../slideLayouts/slideLayout37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theme" Target="../theme/theme2.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theme" Target="../theme/theme4.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20" Type="http://schemas.openxmlformats.org/officeDocument/2006/relationships/slideLayout" Target="../slideLayouts/slideLayout114.xml"/><Relationship Id="rId41" Type="http://schemas.openxmlformats.org/officeDocument/2006/relationships/slideLayout" Target="../slideLayouts/slideLayout13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theme" Target="../theme/theme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8" Type="http://schemas.openxmlformats.org/officeDocument/2006/relationships/slideLayout" Target="../slideLayouts/slideLayout149.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20" Type="http://schemas.openxmlformats.org/officeDocument/2006/relationships/slideLayout" Target="../slideLayouts/slideLayout161.xml"/><Relationship Id="rId41"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9" Type="http://schemas.openxmlformats.org/officeDocument/2006/relationships/slideLayout" Target="../slideLayouts/slideLayout224.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42" Type="http://schemas.openxmlformats.org/officeDocument/2006/relationships/slideLayout" Target="../slideLayouts/slideLayout227.xml"/><Relationship Id="rId47" Type="http://schemas.openxmlformats.org/officeDocument/2006/relationships/slideLayout" Target="../slideLayouts/slideLayout232.xml"/><Relationship Id="rId50" Type="http://schemas.openxmlformats.org/officeDocument/2006/relationships/theme" Target="../theme/theme6.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9" Type="http://schemas.openxmlformats.org/officeDocument/2006/relationships/slideLayout" Target="../slideLayouts/slideLayout214.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49" Type="http://schemas.openxmlformats.org/officeDocument/2006/relationships/slideLayout" Target="../slideLayouts/slideLayout234.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4" Type="http://schemas.openxmlformats.org/officeDocument/2006/relationships/slideLayout" Target="../slideLayouts/slideLayout229.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43" Type="http://schemas.openxmlformats.org/officeDocument/2006/relationships/slideLayout" Target="../slideLayouts/slideLayout228.xml"/><Relationship Id="rId48" Type="http://schemas.openxmlformats.org/officeDocument/2006/relationships/slideLayout" Target="../slideLayouts/slideLayout233.xml"/><Relationship Id="rId8" Type="http://schemas.openxmlformats.org/officeDocument/2006/relationships/slideLayout" Target="../slideLayouts/slideLayout193.xml"/><Relationship Id="rId3" Type="http://schemas.openxmlformats.org/officeDocument/2006/relationships/slideLayout" Target="../slideLayouts/slideLayout188.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46" Type="http://schemas.openxmlformats.org/officeDocument/2006/relationships/slideLayout" Target="../slideLayouts/slideLayout231.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1" Type="http://schemas.openxmlformats.org/officeDocument/2006/relationships/slideLayout" Target="../slideLayouts/slideLayout186.xml"/><Relationship Id="rId6" Type="http://schemas.openxmlformats.org/officeDocument/2006/relationships/slideLayout" Target="../slideLayouts/slideLayout19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7.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image" Target="../media/image4.jpg"/><Relationship Id="rId5" Type="http://schemas.openxmlformats.org/officeDocument/2006/relationships/theme" Target="../theme/theme7.xml"/><Relationship Id="rId4" Type="http://schemas.openxmlformats.org/officeDocument/2006/relationships/slideLayout" Target="../slideLayouts/slideLayout2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6" Type="http://schemas.openxmlformats.org/officeDocument/2006/relationships/theme" Target="../theme/theme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theme" Target="../theme/theme9.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51"/>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7" name="Google Shape;337;p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8" name="Google Shape;338;p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77"/>
        <p:cNvGrpSpPr/>
        <p:nvPr/>
      </p:nvGrpSpPr>
      <p:grpSpPr>
        <a:xfrm>
          <a:off x="0" y="0"/>
          <a:ext cx="0" cy="0"/>
          <a:chOff x="0" y="0"/>
          <a:chExt cx="0" cy="0"/>
        </a:xfrm>
      </p:grpSpPr>
      <p:sp>
        <p:nvSpPr>
          <p:cNvPr id="3878" name="Google Shape;3878;p599"/>
          <p:cNvSpPr txBox="1">
            <a:spLocks noGrp="1"/>
          </p:cNvSpPr>
          <p:nvPr>
            <p:ph type="title"/>
          </p:nvPr>
        </p:nvSpPr>
        <p:spPr>
          <a:xfrm>
            <a:off x="415600" y="208575"/>
            <a:ext cx="10919400" cy="10344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879" name="Google Shape;3879;p59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3880" name="Google Shape;3880;p59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9" r:id="rId10"/>
    <p:sldLayoutId id="2147484240" r:id="rId11"/>
    <p:sldLayoutId id="2147484241" r:id="rId12"/>
    <p:sldLayoutId id="2147484242" r:id="rId13"/>
    <p:sldLayoutId id="2147484244"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6" r:id="rId24"/>
    <p:sldLayoutId id="2147484257" r:id="rId25"/>
    <p:sldLayoutId id="2147484258" r:id="rId26"/>
    <p:sldLayoutId id="2147484259" r:id="rId27"/>
    <p:sldLayoutId id="214748426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1"/>
        <p:cNvGrpSpPr/>
        <p:nvPr/>
      </p:nvGrpSpPr>
      <p:grpSpPr>
        <a:xfrm>
          <a:off x="0" y="0"/>
          <a:ext cx="0" cy="0"/>
          <a:chOff x="0" y="0"/>
          <a:chExt cx="0" cy="0"/>
        </a:xfrm>
      </p:grpSpPr>
      <p:sp>
        <p:nvSpPr>
          <p:cNvPr id="4352" name="Google Shape;4352;p68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53" name="Google Shape;4353;p68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4" name="Google Shape;4354;p6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307" r:id="rId1"/>
    <p:sldLayoutId id="2147484309" r:id="rId2"/>
    <p:sldLayoutId id="2147484310" r:id="rId3"/>
    <p:sldLayoutId id="2147484311"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2" r:id="rId40"/>
    <p:sldLayoutId id="2147484355" r:id="rId41"/>
    <p:sldLayoutId id="2147484478" r:id="rId42"/>
    <p:sldLayoutId id="2147484479"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81"/>
        <p:cNvGrpSpPr/>
        <p:nvPr/>
      </p:nvGrpSpPr>
      <p:grpSpPr>
        <a:xfrm>
          <a:off x="0" y="0"/>
          <a:ext cx="0" cy="0"/>
          <a:chOff x="0" y="0"/>
          <a:chExt cx="0" cy="0"/>
        </a:xfrm>
      </p:grpSpPr>
      <p:sp>
        <p:nvSpPr>
          <p:cNvPr id="4682" name="Google Shape;4682;p7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683" name="Google Shape;4683;p73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4684" name="Google Shape;4684;p7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358" r:id="rId1"/>
    <p:sldLayoutId id="2147484359" r:id="rId2"/>
    <p:sldLayoutId id="2147484360"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8" r:id="rId19"/>
    <p:sldLayoutId id="2147484379" r:id="rId20"/>
    <p:sldLayoutId id="2147484380" r:id="rId21"/>
    <p:sldLayoutId id="2147484381" r:id="rId22"/>
    <p:sldLayoutId id="2147484383" r:id="rId23"/>
    <p:sldLayoutId id="2147484384" r:id="rId24"/>
    <p:sldLayoutId id="2147484386" r:id="rId25"/>
    <p:sldLayoutId id="2147484387" r:id="rId26"/>
    <p:sldLayoutId id="2147484388" r:id="rId27"/>
    <p:sldLayoutId id="2147484389" r:id="rId28"/>
    <p:sldLayoutId id="2147484390" r:id="rId29"/>
    <p:sldLayoutId id="2147484391" r:id="rId30"/>
    <p:sldLayoutId id="214748439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5"/>
        <p:cNvGrpSpPr/>
        <p:nvPr/>
      </p:nvGrpSpPr>
      <p:grpSpPr>
        <a:xfrm>
          <a:off x="0" y="0"/>
          <a:ext cx="0" cy="0"/>
          <a:chOff x="0" y="0"/>
          <a:chExt cx="0" cy="0"/>
        </a:xfrm>
      </p:grpSpPr>
      <p:sp>
        <p:nvSpPr>
          <p:cNvPr id="646" name="Google Shape;646;p98"/>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47" name="Google Shape;647;p9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648" name="Google Shape;648;p9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4477"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6"/>
        <p:cNvGrpSpPr/>
        <p:nvPr/>
      </p:nvGrpSpPr>
      <p:grpSpPr>
        <a:xfrm>
          <a:off x="0" y="0"/>
          <a:ext cx="0" cy="0"/>
          <a:chOff x="0" y="0"/>
          <a:chExt cx="0" cy="0"/>
        </a:xfrm>
      </p:grpSpPr>
      <p:pic>
        <p:nvPicPr>
          <p:cNvPr id="957" name="Google Shape;957;p145"/>
          <p:cNvPicPr preferRelativeResize="0"/>
          <p:nvPr/>
        </p:nvPicPr>
        <p:blipFill rotWithShape="1">
          <a:blip r:embed="rId4">
            <a:alphaModFix/>
          </a:blip>
          <a:srcRect/>
          <a:stretch/>
        </p:blipFill>
        <p:spPr>
          <a:xfrm>
            <a:off x="11415712" y="254000"/>
            <a:ext cx="449262" cy="528637"/>
          </a:xfrm>
          <a:prstGeom prst="rect">
            <a:avLst/>
          </a:prstGeom>
          <a:noFill/>
          <a:ln>
            <a:noFill/>
          </a:ln>
        </p:spPr>
      </p:pic>
      <p:cxnSp>
        <p:nvCxnSpPr>
          <p:cNvPr id="958" name="Google Shape;958;p145"/>
          <p:cNvCxnSpPr/>
          <p:nvPr/>
        </p:nvCxnSpPr>
        <p:spPr>
          <a:xfrm>
            <a:off x="519112" y="1104900"/>
            <a:ext cx="1900200" cy="0"/>
          </a:xfrm>
          <a:prstGeom prst="straightConnector1">
            <a:avLst/>
          </a:prstGeom>
          <a:noFill/>
          <a:ln w="76200" cap="flat" cmpd="sng">
            <a:solidFill>
              <a:srgbClr val="1899D6"/>
            </a:solidFill>
            <a:prstDash val="solid"/>
            <a:miter lim="800000"/>
            <a:headEnd type="none" w="med" len="med"/>
            <a:tailEnd type="none" w="med" len="med"/>
          </a:ln>
        </p:spPr>
      </p:cxnSp>
      <p:sp>
        <p:nvSpPr>
          <p:cNvPr id="959" name="Google Shape;959;p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60" name="Google Shape;960;p1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1" name="Google Shape;961;p145"/>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89" r:id="rId1"/>
    <p:sldLayoutId id="21474837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7"/>
        <p:cNvGrpSpPr/>
        <p:nvPr/>
      </p:nvGrpSpPr>
      <p:grpSpPr>
        <a:xfrm>
          <a:off x="0" y="0"/>
          <a:ext cx="0" cy="0"/>
          <a:chOff x="0" y="0"/>
          <a:chExt cx="0" cy="0"/>
        </a:xfrm>
      </p:grpSpPr>
      <p:sp>
        <p:nvSpPr>
          <p:cNvPr id="2268" name="Google Shape;2268;p35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269" name="Google Shape;2269;p3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2270" name="Google Shape;2270;p35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17" r:id="rId30"/>
    <p:sldLayoutId id="2147484018" r:id="rId31"/>
    <p:sldLayoutId id="2147484019" r:id="rId32"/>
    <p:sldLayoutId id="2147484020" r:id="rId33"/>
    <p:sldLayoutId id="2147484021" r:id="rId34"/>
    <p:sldLayoutId id="2147484022" r:id="rId35"/>
    <p:sldLayoutId id="2147484023" r:id="rId36"/>
    <p:sldLayoutId id="2147484024" r:id="rId37"/>
    <p:sldLayoutId id="2147484025" r:id="rId38"/>
    <p:sldLayoutId id="2147484026" r:id="rId39"/>
    <p:sldLayoutId id="2147484027" r:id="rId40"/>
    <p:sldLayoutId id="2147484028" r:id="rId41"/>
    <p:sldLayoutId id="2147484029" r:id="rId42"/>
    <p:sldLayoutId id="2147484030" r:id="rId43"/>
    <p:sldLayoutId id="2147484031" r:id="rId44"/>
    <p:sldLayoutId id="2147484032" r:id="rId45"/>
    <p:sldLayoutId id="2147484033" r:id="rId46"/>
    <p:sldLayoutId id="2147484480"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1"/>
        <p:cNvGrpSpPr/>
        <p:nvPr/>
      </p:nvGrpSpPr>
      <p:grpSpPr>
        <a:xfrm>
          <a:off x="0" y="0"/>
          <a:ext cx="0" cy="0"/>
          <a:chOff x="0" y="0"/>
          <a:chExt cx="0" cy="0"/>
        </a:xfrm>
      </p:grpSpPr>
      <p:sp>
        <p:nvSpPr>
          <p:cNvPr id="2602" name="Google Shape;2602;p398"/>
          <p:cNvSpPr txBox="1">
            <a:spLocks noGrp="1"/>
          </p:cNvSpPr>
          <p:nvPr>
            <p:ph type="title"/>
          </p:nvPr>
        </p:nvSpPr>
        <p:spPr>
          <a:xfrm>
            <a:off x="392265" y="0"/>
            <a:ext cx="105156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03" name="Google Shape;2603;p39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04" name="Google Shape;2604;p398"/>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0" r:id="rId23"/>
    <p:sldLayoutId id="2147484061" r:id="rId24"/>
    <p:sldLayoutId id="2147484062" r:id="rId25"/>
    <p:sldLayoutId id="2147484063" r:id="rId26"/>
    <p:sldLayoutId id="2147484064" r:id="rId27"/>
    <p:sldLayoutId id="2147484065" r:id="rId28"/>
    <p:sldLayoutId id="2147484066" r:id="rId29"/>
    <p:sldLayoutId id="2147484067" r:id="rId30"/>
    <p:sldLayoutId id="2147484068" r:id="rId31"/>
    <p:sldLayoutId id="2147484069" r:id="rId32"/>
    <p:sldLayoutId id="2147484070" r:id="rId33"/>
    <p:sldLayoutId id="2147484071" r:id="rId34"/>
    <p:sldLayoutId id="2147484072" r:id="rId35"/>
    <p:sldLayoutId id="2147484073" r:id="rId36"/>
    <p:sldLayoutId id="2147484074" r:id="rId37"/>
    <p:sldLayoutId id="2147484075" r:id="rId38"/>
    <p:sldLayoutId id="2147484076" r:id="rId39"/>
    <p:sldLayoutId id="2147484077" r:id="rId40"/>
    <p:sldLayoutId id="2147484078" r:id="rId41"/>
    <p:sldLayoutId id="2147484079" r:id="rId42"/>
    <p:sldLayoutId id="2147484080" r:id="rId43"/>
    <p:sldLayoutId id="214748408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4"/>
        <p:cNvGrpSpPr/>
        <p:nvPr/>
      </p:nvGrpSpPr>
      <p:grpSpPr>
        <a:xfrm>
          <a:off x="0" y="0"/>
          <a:ext cx="0" cy="0"/>
          <a:chOff x="0" y="0"/>
          <a:chExt cx="0" cy="0"/>
        </a:xfrm>
      </p:grpSpPr>
      <p:sp>
        <p:nvSpPr>
          <p:cNvPr id="2925" name="Google Shape;2925;p448"/>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26" name="Google Shape;2926;p4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27" name="Google Shape;2927;p44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4"/>
        <p:cNvGrpSpPr/>
        <p:nvPr/>
      </p:nvGrpSpPr>
      <p:grpSpPr>
        <a:xfrm>
          <a:off x="0" y="0"/>
          <a:ext cx="0" cy="0"/>
          <a:chOff x="0" y="0"/>
          <a:chExt cx="0" cy="0"/>
        </a:xfrm>
      </p:grpSpPr>
      <p:cxnSp>
        <p:nvCxnSpPr>
          <p:cNvPr id="3255" name="Google Shape;3255;p499"/>
          <p:cNvCxnSpPr/>
          <p:nvPr/>
        </p:nvCxnSpPr>
        <p:spPr>
          <a:xfrm>
            <a:off x="519112" y="1104900"/>
            <a:ext cx="1900200" cy="0"/>
          </a:xfrm>
          <a:prstGeom prst="straightConnector1">
            <a:avLst/>
          </a:prstGeom>
          <a:noFill/>
          <a:ln w="76200" cap="flat" cmpd="sng">
            <a:solidFill>
              <a:srgbClr val="1899D6"/>
            </a:solidFill>
            <a:prstDash val="solid"/>
            <a:miter lim="800000"/>
            <a:headEnd type="none" w="med" len="med"/>
            <a:tailEnd type="none" w="med" len="med"/>
          </a:ln>
        </p:spPr>
      </p:cxnSp>
      <p:pic>
        <p:nvPicPr>
          <p:cNvPr id="3256" name="Google Shape;3256;p499"/>
          <p:cNvPicPr preferRelativeResize="0"/>
          <p:nvPr/>
        </p:nvPicPr>
        <p:blipFill rotWithShape="1">
          <a:blip r:embed="rId6">
            <a:alphaModFix/>
          </a:blip>
          <a:srcRect/>
          <a:stretch/>
        </p:blipFill>
        <p:spPr>
          <a:xfrm>
            <a:off x="11415712" y="254000"/>
            <a:ext cx="449262" cy="528637"/>
          </a:xfrm>
          <a:prstGeom prst="rect">
            <a:avLst/>
          </a:prstGeom>
          <a:noFill/>
          <a:ln>
            <a:noFill/>
          </a:ln>
        </p:spPr>
      </p:pic>
      <p:sp>
        <p:nvSpPr>
          <p:cNvPr id="3257" name="Google Shape;3257;p499"/>
          <p:cNvSpPr txBox="1">
            <a:spLocks noGrp="1"/>
          </p:cNvSpPr>
          <p:nvPr>
            <p:ph type="title"/>
          </p:nvPr>
        </p:nvSpPr>
        <p:spPr>
          <a:xfrm>
            <a:off x="392112" y="0"/>
            <a:ext cx="10515600" cy="1325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58" name="Google Shape;3258;p49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59" name="Google Shape;3259;p499"/>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77"/>
        <p:cNvGrpSpPr/>
        <p:nvPr/>
      </p:nvGrpSpPr>
      <p:grpSpPr>
        <a:xfrm>
          <a:off x="0" y="0"/>
          <a:ext cx="0" cy="0"/>
          <a:chOff x="0" y="0"/>
          <a:chExt cx="0" cy="0"/>
        </a:xfrm>
      </p:grpSpPr>
      <p:sp>
        <p:nvSpPr>
          <p:cNvPr id="3278" name="Google Shape;3278;p50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279" name="Google Shape;3279;p50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15000"/>
              </a:lnSpc>
              <a:spcBef>
                <a:spcPts val="21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15000"/>
              </a:lnSpc>
              <a:spcBef>
                <a:spcPts val="2100"/>
              </a:spcBef>
              <a:spcAft>
                <a:spcPts val="210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3280" name="Google Shape;3280;p50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52"/>
        <p:cNvGrpSpPr/>
        <p:nvPr/>
      </p:nvGrpSpPr>
      <p:grpSpPr>
        <a:xfrm>
          <a:off x="0" y="0"/>
          <a:ext cx="0" cy="0"/>
          <a:chOff x="0" y="0"/>
          <a:chExt cx="0" cy="0"/>
        </a:xfrm>
      </p:grpSpPr>
      <p:sp>
        <p:nvSpPr>
          <p:cNvPr id="3753" name="Google Shape;3753;p5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754" name="Google Shape;3754;p5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3755" name="Google Shape;3755;p57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1.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8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86.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8.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86.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86.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 Id="rId9" Type="http://schemas.openxmlformats.org/officeDocument/2006/relationships/image" Target="../media/image101.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286.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4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42.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6.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4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8.xml"/></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8.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18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28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8.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8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8.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42.xml"/><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42.xml"/><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142.xml"/><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37.xml"/><Relationship Id="rId1" Type="http://schemas.openxmlformats.org/officeDocument/2006/relationships/slideLayout" Target="../slideLayouts/slideLayout1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142.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142.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25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42.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5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23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7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hyperlink" Target="https://www.thelancet.com/journals/lancet/article/PIIS0140-6736(16)00215-4/fulltext" TargetMode="External"/><Relationship Id="rId2" Type="http://schemas.openxmlformats.org/officeDocument/2006/relationships/notesSlide" Target="../notesSlides/notesSlide44.xml"/><Relationship Id="rId1" Type="http://schemas.openxmlformats.org/officeDocument/2006/relationships/slideLayout" Target="../slideLayouts/slideLayout261.xml"/><Relationship Id="rId6" Type="http://schemas.openxmlformats.org/officeDocument/2006/relationships/image" Target="../media/image114.png"/><Relationship Id="rId5" Type="http://schemas.openxmlformats.org/officeDocument/2006/relationships/image" Target="../media/image115.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image" Target="../media/image124.jp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jpg"/><Relationship Id="rId12" Type="http://schemas.openxmlformats.org/officeDocument/2006/relationships/image" Target="../media/image128.jp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45.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241.xml"/><Relationship Id="rId6" Type="http://schemas.openxmlformats.org/officeDocument/2006/relationships/image" Target="../media/image122.jp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jp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46.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46.xml"/><Relationship Id="rId1" Type="http://schemas.openxmlformats.org/officeDocument/2006/relationships/slideLayout" Target="../slideLayouts/slideLayout93.xml"/><Relationship Id="rId6" Type="http://schemas.openxmlformats.org/officeDocument/2006/relationships/image" Target="../media/image147.jpg"/><Relationship Id="rId5" Type="http://schemas.openxmlformats.org/officeDocument/2006/relationships/image" Target="../media/image146.jpg"/><Relationship Id="rId4" Type="http://schemas.openxmlformats.org/officeDocument/2006/relationships/image" Target="../media/image145.png"/><Relationship Id="rId9"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hyperlink" Target="https://www.ons.gov.uk/employmentandlabourmarket/peopleinwork/workplacepensions/bulletins/annualsurveyofhoursandearningspensiontables/2018provisionaland2017revisedresults/pdf" TargetMode="External"/><Relationship Id="rId2" Type="http://schemas.openxmlformats.org/officeDocument/2006/relationships/notesSlide" Target="../notesSlides/notesSlide47.xml"/><Relationship Id="rId1" Type="http://schemas.openxmlformats.org/officeDocument/2006/relationships/slideLayout" Target="../slideLayouts/slideLayout29.xml"/><Relationship Id="rId5" Type="http://schemas.openxmlformats.org/officeDocument/2006/relationships/image" Target="../media/image152.png"/><Relationship Id="rId4"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5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9.xml"/><Relationship Id="rId1" Type="http://schemas.openxmlformats.org/officeDocument/2006/relationships/slideLayout" Target="../slideLayouts/slideLayout341.xml"/></Relationships>
</file>

<file path=ppt/slides/_rels/slide5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50.xml"/><Relationship Id="rId1" Type="http://schemas.openxmlformats.org/officeDocument/2006/relationships/slideLayout" Target="../slideLayouts/slideLayout3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2.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301.xml"/></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01.xml"/><Relationship Id="rId6" Type="http://schemas.openxmlformats.org/officeDocument/2006/relationships/image" Target="../media/image86.png"/><Relationship Id="rId5" Type="http://schemas.openxmlformats.org/officeDocument/2006/relationships/image" Target="../media/image158.png"/><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9.xml"/></Relationships>
</file>

<file path=ppt/slides/_rels/slide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6.xml"/><Relationship Id="rId1" Type="http://schemas.openxmlformats.org/officeDocument/2006/relationships/slideLayout" Target="../slideLayouts/slideLayout3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7.xml"/></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8.xml"/><Relationship Id="rId1" Type="http://schemas.openxmlformats.org/officeDocument/2006/relationships/slideLayout" Target="../slideLayouts/slideLayout352.xml"/></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6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9.xml"/><Relationship Id="rId1" Type="http://schemas.openxmlformats.org/officeDocument/2006/relationships/slideLayout" Target="../slideLayouts/slideLayout357.xml"/></Relationships>
</file>

<file path=ppt/slides/_rels/slide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0.xml"/><Relationship Id="rId1" Type="http://schemas.openxmlformats.org/officeDocument/2006/relationships/slideLayout" Target="../slideLayouts/slideLayout357.xml"/></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357.xml"/><Relationship Id="rId5" Type="http://schemas.openxmlformats.org/officeDocument/2006/relationships/image" Target="../media/image164.png"/><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2.xml"/><Relationship Id="rId1" Type="http://schemas.openxmlformats.org/officeDocument/2006/relationships/slideLayout" Target="../slideLayouts/slideLayout357.xml"/><Relationship Id="rId5" Type="http://schemas.openxmlformats.org/officeDocument/2006/relationships/image" Target="../media/image167.pn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3.xml"/><Relationship Id="rId1" Type="http://schemas.openxmlformats.org/officeDocument/2006/relationships/slideLayout" Target="../slideLayouts/slideLayout357.xml"/><Relationship Id="rId5" Type="http://schemas.openxmlformats.org/officeDocument/2006/relationships/image" Target="../media/image170.png"/><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372.xml"/></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86.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Antonio Silva, April 2023"/>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rPr lang="en-GB" noProof="0" dirty="0"/>
              <a:t>Antonio Silva, May 2023</a:t>
            </a:r>
          </a:p>
        </p:txBody>
      </p:sp>
      <p:sp>
        <p:nvSpPr>
          <p:cNvPr id="203" name="Behavioural Finance"/>
          <p:cNvSpPr txBox="1">
            <a:spLocks noGrp="1"/>
          </p:cNvSpPr>
          <p:nvPr>
            <p:ph type="title"/>
          </p:nvPr>
        </p:nvSpPr>
        <p:spPr>
          <a:prstGeom prst="rect">
            <a:avLst/>
          </a:prstGeom>
        </p:spPr>
        <p:txBody>
          <a:bodyPr/>
          <a:lstStyle/>
          <a:p>
            <a:r>
              <a:rPr lang="en-GB" noProof="0" dirty="0"/>
              <a:t>Behavioural Finance</a:t>
            </a:r>
          </a:p>
        </p:txBody>
      </p:sp>
      <p:sp>
        <p:nvSpPr>
          <p:cNvPr id="204" name="2. Theoretical Foundations: Expected Utility Theory &amp; Prospect Theory"/>
          <p:cNvSpPr txBox="1">
            <a:spLocks noGrp="1"/>
          </p:cNvSpPr>
          <p:nvPr>
            <p:ph type="body" sz="quarter" idx="1"/>
          </p:nvPr>
        </p:nvSpPr>
        <p:spPr>
          <a:prstGeom prst="rect">
            <a:avLst/>
          </a:prstGeom>
        </p:spPr>
        <p:txBody>
          <a:bodyPr/>
          <a:lstStyle/>
          <a:p>
            <a:r>
              <a:rPr lang="en-GB" dirty="0"/>
              <a:t>9</a:t>
            </a:r>
            <a:r>
              <a:rPr lang="en-GB" noProof="0" dirty="0"/>
              <a:t>. How to apply behavioural insights in public policy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43"/>
        <p:cNvGrpSpPr/>
        <p:nvPr/>
      </p:nvGrpSpPr>
      <p:grpSpPr>
        <a:xfrm>
          <a:off x="0" y="0"/>
          <a:ext cx="0" cy="0"/>
          <a:chOff x="0" y="0"/>
          <a:chExt cx="0" cy="0"/>
        </a:xfrm>
      </p:grpSpPr>
      <p:grpSp>
        <p:nvGrpSpPr>
          <p:cNvPr id="6044" name="Google Shape;6044;p862"/>
          <p:cNvGrpSpPr/>
          <p:nvPr/>
        </p:nvGrpSpPr>
        <p:grpSpPr>
          <a:xfrm>
            <a:off x="1305677" y="2874130"/>
            <a:ext cx="1957559" cy="1443501"/>
            <a:chOff x="772277" y="2428106"/>
            <a:chExt cx="1957559" cy="1443501"/>
          </a:xfrm>
        </p:grpSpPr>
        <p:grpSp>
          <p:nvGrpSpPr>
            <p:cNvPr id="6045" name="Google Shape;6045;p862"/>
            <p:cNvGrpSpPr/>
            <p:nvPr/>
          </p:nvGrpSpPr>
          <p:grpSpPr>
            <a:xfrm>
              <a:off x="1445193" y="3499217"/>
              <a:ext cx="1284643" cy="372391"/>
              <a:chOff x="1711050" y="2677195"/>
              <a:chExt cx="963507" cy="279300"/>
            </a:xfrm>
          </p:grpSpPr>
          <p:sp>
            <p:nvSpPr>
              <p:cNvPr id="6046" name="Google Shape;6046;p8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47" name="Google Shape;6047;p8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48" name="Google Shape;6048;p862"/>
            <p:cNvSpPr/>
            <p:nvPr/>
          </p:nvSpPr>
          <p:spPr>
            <a:xfrm>
              <a:off x="772277" y="2428106"/>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49" name="Google Shape;6049;p862"/>
            <p:cNvSpPr/>
            <p:nvPr/>
          </p:nvSpPr>
          <p:spPr>
            <a:xfrm>
              <a:off x="895117" y="2548879"/>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50" name="Google Shape;6050;p862"/>
            <p:cNvSpPr/>
            <p:nvPr/>
          </p:nvSpPr>
          <p:spPr>
            <a:xfrm>
              <a:off x="1050507" y="2706259"/>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051" name="Google Shape;6051;p862"/>
            <p:cNvPicPr preferRelativeResize="0"/>
            <p:nvPr/>
          </p:nvPicPr>
          <p:blipFill>
            <a:blip r:embed="rId3">
              <a:alphaModFix/>
            </a:blip>
            <a:stretch>
              <a:fillRect/>
            </a:stretch>
          </p:blipFill>
          <p:spPr>
            <a:xfrm>
              <a:off x="1252290" y="2896093"/>
              <a:ext cx="432773" cy="432774"/>
            </a:xfrm>
            <a:prstGeom prst="rect">
              <a:avLst/>
            </a:prstGeom>
            <a:noFill/>
            <a:ln>
              <a:noFill/>
            </a:ln>
          </p:spPr>
        </p:pic>
        <p:cxnSp>
          <p:nvCxnSpPr>
            <p:cNvPr id="6052" name="Google Shape;6052;p862"/>
            <p:cNvCxnSpPr/>
            <p:nvPr/>
          </p:nvCxnSpPr>
          <p:spPr>
            <a:xfrm rot="10800000" flipH="1">
              <a:off x="1445250" y="3661979"/>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6053" name="Google Shape;6053;p862"/>
          <p:cNvSpPr/>
          <p:nvPr/>
        </p:nvSpPr>
        <p:spPr>
          <a:xfrm>
            <a:off x="7664061" y="2909564"/>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54" name="Google Shape;6054;p862"/>
          <p:cNvSpPr/>
          <p:nvPr/>
        </p:nvSpPr>
        <p:spPr>
          <a:xfrm rot="-5397230">
            <a:off x="7347481" y="2862855"/>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055" name="Google Shape;6055;p862"/>
          <p:cNvGrpSpPr/>
          <p:nvPr/>
        </p:nvGrpSpPr>
        <p:grpSpPr>
          <a:xfrm>
            <a:off x="8541271" y="3988916"/>
            <a:ext cx="1284643" cy="372391"/>
            <a:chOff x="1711050" y="2677195"/>
            <a:chExt cx="963507" cy="279300"/>
          </a:xfrm>
        </p:grpSpPr>
        <p:sp>
          <p:nvSpPr>
            <p:cNvPr id="6056" name="Google Shape;6056;p8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57" name="Google Shape;6057;p8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58" name="Google Shape;6058;p862"/>
          <p:cNvGrpSpPr/>
          <p:nvPr/>
        </p:nvGrpSpPr>
        <p:grpSpPr>
          <a:xfrm>
            <a:off x="9278454" y="2839246"/>
            <a:ext cx="1189000" cy="372391"/>
            <a:chOff x="2235454" y="1814393"/>
            <a:chExt cx="891772" cy="279300"/>
          </a:xfrm>
        </p:grpSpPr>
        <p:sp>
          <p:nvSpPr>
            <p:cNvPr id="6059" name="Google Shape;6059;p8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60" name="Google Shape;6060;p86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61" name="Google Shape;6061;p862"/>
          <p:cNvGrpSpPr/>
          <p:nvPr/>
        </p:nvGrpSpPr>
        <p:grpSpPr>
          <a:xfrm>
            <a:off x="5504971" y="2839258"/>
            <a:ext cx="1189000" cy="372391"/>
            <a:chOff x="2235454" y="1814393"/>
            <a:chExt cx="891772" cy="279300"/>
          </a:xfrm>
        </p:grpSpPr>
        <p:sp>
          <p:nvSpPr>
            <p:cNvPr id="6062" name="Google Shape;6062;p8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63" name="Google Shape;6063;p86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64" name="Google Shape;6064;p862"/>
          <p:cNvGrpSpPr/>
          <p:nvPr/>
        </p:nvGrpSpPr>
        <p:grpSpPr>
          <a:xfrm>
            <a:off x="6675571" y="3985922"/>
            <a:ext cx="1284643" cy="372391"/>
            <a:chOff x="1711050" y="2677195"/>
            <a:chExt cx="963507" cy="279300"/>
          </a:xfrm>
        </p:grpSpPr>
        <p:sp>
          <p:nvSpPr>
            <p:cNvPr id="6065" name="Google Shape;6065;p8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66" name="Google Shape;6066;p8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67" name="Google Shape;6067;p862"/>
          <p:cNvSpPr/>
          <p:nvPr/>
        </p:nvSpPr>
        <p:spPr>
          <a:xfrm>
            <a:off x="5973027" y="2914469"/>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68" name="Google Shape;6068;p862"/>
          <p:cNvSpPr/>
          <p:nvPr/>
        </p:nvSpPr>
        <p:spPr>
          <a:xfrm>
            <a:off x="7849332" y="2914469"/>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69" name="Google Shape;6069;p862"/>
          <p:cNvSpPr/>
          <p:nvPr/>
        </p:nvSpPr>
        <p:spPr>
          <a:xfrm>
            <a:off x="9725643" y="2914469"/>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70" name="Google Shape;6070;p862"/>
          <p:cNvSpPr/>
          <p:nvPr/>
        </p:nvSpPr>
        <p:spPr>
          <a:xfrm>
            <a:off x="6097617" y="3026775"/>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71" name="Google Shape;6071;p862"/>
          <p:cNvSpPr/>
          <p:nvPr/>
        </p:nvSpPr>
        <p:spPr>
          <a:xfrm>
            <a:off x="7974467" y="3044708"/>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72" name="Google Shape;6072;p862"/>
          <p:cNvSpPr/>
          <p:nvPr/>
        </p:nvSpPr>
        <p:spPr>
          <a:xfrm>
            <a:off x="9844950" y="3035241"/>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73" name="Google Shape;6073;p862"/>
          <p:cNvSpPr/>
          <p:nvPr/>
        </p:nvSpPr>
        <p:spPr>
          <a:xfrm>
            <a:off x="6251257" y="3192621"/>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74" name="Google Shape;6074;p862"/>
          <p:cNvSpPr/>
          <p:nvPr/>
        </p:nvSpPr>
        <p:spPr>
          <a:xfrm>
            <a:off x="8127568" y="3192621"/>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75" name="Google Shape;6075;p862"/>
          <p:cNvSpPr/>
          <p:nvPr/>
        </p:nvSpPr>
        <p:spPr>
          <a:xfrm>
            <a:off x="10003886" y="3192621"/>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076" name="Google Shape;6076;p862"/>
          <p:cNvPicPr preferRelativeResize="0"/>
          <p:nvPr/>
        </p:nvPicPr>
        <p:blipFill rotWithShape="1">
          <a:blip r:embed="rId4">
            <a:alphaModFix/>
          </a:blip>
          <a:srcRect/>
          <a:stretch/>
        </p:blipFill>
        <p:spPr>
          <a:xfrm>
            <a:off x="6367408" y="3310568"/>
            <a:ext cx="577071" cy="576569"/>
          </a:xfrm>
          <a:prstGeom prst="rect">
            <a:avLst/>
          </a:prstGeom>
          <a:noFill/>
          <a:ln>
            <a:noFill/>
          </a:ln>
        </p:spPr>
      </p:pic>
      <p:pic>
        <p:nvPicPr>
          <p:cNvPr id="6077" name="Google Shape;6077;p862"/>
          <p:cNvPicPr preferRelativeResize="0"/>
          <p:nvPr/>
        </p:nvPicPr>
        <p:blipFill rotWithShape="1">
          <a:blip r:embed="rId5">
            <a:alphaModFix/>
          </a:blip>
          <a:srcRect/>
          <a:stretch/>
        </p:blipFill>
        <p:spPr>
          <a:xfrm>
            <a:off x="8252042" y="3310315"/>
            <a:ext cx="577071" cy="577073"/>
          </a:xfrm>
          <a:prstGeom prst="rect">
            <a:avLst/>
          </a:prstGeom>
          <a:noFill/>
          <a:ln>
            <a:noFill/>
          </a:ln>
        </p:spPr>
      </p:pic>
      <p:pic>
        <p:nvPicPr>
          <p:cNvPr id="6078" name="Google Shape;6078;p862"/>
          <p:cNvPicPr preferRelativeResize="0"/>
          <p:nvPr/>
        </p:nvPicPr>
        <p:blipFill>
          <a:blip r:embed="rId6">
            <a:alphaModFix/>
          </a:blip>
          <a:stretch>
            <a:fillRect/>
          </a:stretch>
        </p:blipFill>
        <p:spPr>
          <a:xfrm>
            <a:off x="10224082" y="3412730"/>
            <a:ext cx="372231" cy="372232"/>
          </a:xfrm>
          <a:prstGeom prst="rect">
            <a:avLst/>
          </a:prstGeom>
          <a:noFill/>
          <a:ln>
            <a:noFill/>
          </a:ln>
        </p:spPr>
      </p:pic>
      <p:cxnSp>
        <p:nvCxnSpPr>
          <p:cNvPr id="6079" name="Google Shape;6079;p862"/>
          <p:cNvCxnSpPr/>
          <p:nvPr/>
        </p:nvCxnSpPr>
        <p:spPr>
          <a:xfrm rot="10800000">
            <a:off x="5646967" y="3046570"/>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080" name="Google Shape;6080;p862"/>
          <p:cNvCxnSpPr/>
          <p:nvPr/>
        </p:nvCxnSpPr>
        <p:spPr>
          <a:xfrm rot="10800000" flipH="1">
            <a:off x="6663667" y="4148341"/>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081" name="Google Shape;6081;p862"/>
          <p:cNvCxnSpPr/>
          <p:nvPr/>
        </p:nvCxnSpPr>
        <p:spPr>
          <a:xfrm rot="10800000" flipH="1">
            <a:off x="8545433" y="4148591"/>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082" name="Google Shape;6082;p862"/>
          <p:cNvCxnSpPr/>
          <p:nvPr/>
        </p:nvCxnSpPr>
        <p:spPr>
          <a:xfrm rot="10800000">
            <a:off x="7553783" y="3046587"/>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083" name="Google Shape;6083;p862"/>
          <p:cNvCxnSpPr/>
          <p:nvPr/>
        </p:nvCxnSpPr>
        <p:spPr>
          <a:xfrm rot="10800000">
            <a:off x="9440533" y="3038520"/>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6084" name="Google Shape;6084;p862"/>
          <p:cNvGrpSpPr/>
          <p:nvPr/>
        </p:nvGrpSpPr>
        <p:grpSpPr>
          <a:xfrm>
            <a:off x="2406602" y="2295413"/>
            <a:ext cx="1908125" cy="597618"/>
            <a:chOff x="2235454" y="1814393"/>
            <a:chExt cx="891772" cy="279300"/>
          </a:xfrm>
        </p:grpSpPr>
        <p:sp>
          <p:nvSpPr>
            <p:cNvPr id="6085" name="Google Shape;6085;p8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latin typeface="Arial"/>
                <a:ea typeface="Arial"/>
                <a:cs typeface="Arial"/>
                <a:sym typeface="Arial"/>
              </a:endParaRPr>
            </a:p>
          </p:txBody>
        </p:sp>
        <p:sp>
          <p:nvSpPr>
            <p:cNvPr id="6086" name="Google Shape;6086;p862"/>
            <p:cNvSpPr/>
            <p:nvPr/>
          </p:nvSpPr>
          <p:spPr>
            <a:xfrm rot="-5396307">
              <a:off x="2211304" y="1838693"/>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6087" name="Google Shape;6087;p862"/>
          <p:cNvGrpSpPr/>
          <p:nvPr/>
        </p:nvGrpSpPr>
        <p:grpSpPr>
          <a:xfrm>
            <a:off x="4357528" y="4148055"/>
            <a:ext cx="2061615" cy="597618"/>
            <a:chOff x="1711050" y="2677195"/>
            <a:chExt cx="963507" cy="279300"/>
          </a:xfrm>
        </p:grpSpPr>
        <p:sp>
          <p:nvSpPr>
            <p:cNvPr id="6088" name="Google Shape;6088;p8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089" name="Google Shape;6089;p862"/>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90" name="Google Shape;6090;p862"/>
          <p:cNvSpPr/>
          <p:nvPr/>
        </p:nvSpPr>
        <p:spPr>
          <a:xfrm>
            <a:off x="3666152" y="2868937"/>
            <a:ext cx="1305217" cy="1308613"/>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091" name="Google Shape;6091;p862"/>
          <p:cNvPicPr preferRelativeResize="0"/>
          <p:nvPr/>
        </p:nvPicPr>
        <p:blipFill rotWithShape="1">
          <a:blip r:embed="rId7">
            <a:alphaModFix/>
          </a:blip>
          <a:srcRect/>
          <a:stretch/>
        </p:blipFill>
        <p:spPr>
          <a:xfrm>
            <a:off x="3898811" y="3088004"/>
            <a:ext cx="866448" cy="865689"/>
          </a:xfrm>
          <a:prstGeom prst="rect">
            <a:avLst/>
          </a:prstGeom>
          <a:noFill/>
          <a:ln>
            <a:noFill/>
          </a:ln>
        </p:spPr>
      </p:pic>
      <p:sp>
        <p:nvSpPr>
          <p:cNvPr id="6092" name="Google Shape;6092;p862"/>
          <p:cNvSpPr/>
          <p:nvPr/>
        </p:nvSpPr>
        <p:spPr>
          <a:xfrm>
            <a:off x="3219630" y="2422559"/>
            <a:ext cx="2198262" cy="2197555"/>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093" name="Google Shape;6093;p862"/>
          <p:cNvSpPr/>
          <p:nvPr/>
        </p:nvSpPr>
        <p:spPr>
          <a:xfrm>
            <a:off x="3421358" y="2625896"/>
            <a:ext cx="1808700" cy="18087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094" name="Google Shape;6094;p862"/>
          <p:cNvCxnSpPr/>
          <p:nvPr/>
        </p:nvCxnSpPr>
        <p:spPr>
          <a:xfrm rot="10800000" flipH="1">
            <a:off x="4321507" y="4403309"/>
            <a:ext cx="1791600" cy="19500"/>
          </a:xfrm>
          <a:prstGeom prst="straightConnector1">
            <a:avLst/>
          </a:prstGeom>
          <a:noFill/>
          <a:ln w="9525" cap="flat" cmpd="sng">
            <a:solidFill>
              <a:srgbClr val="FFFFFF"/>
            </a:solidFill>
            <a:prstDash val="solid"/>
            <a:round/>
            <a:headEnd type="none" w="med" len="med"/>
            <a:tailEnd type="triangle" w="med" len="med"/>
          </a:ln>
        </p:spPr>
      </p:cxnSp>
      <p:sp>
        <p:nvSpPr>
          <p:cNvPr id="6095" name="Google Shape;6095;p862"/>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a:t>
            </a:r>
            <a:endParaRPr b="1" i="0"/>
          </a:p>
        </p:txBody>
      </p:sp>
      <p:sp>
        <p:nvSpPr>
          <p:cNvPr id="6096" name="Google Shape;6096;p862"/>
          <p:cNvSpPr txBox="1"/>
          <p:nvPr/>
        </p:nvSpPr>
        <p:spPr>
          <a:xfrm>
            <a:off x="2072850" y="5159312"/>
            <a:ext cx="8503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solidFill>
                  <a:schemeClr val="dk1"/>
                </a:solidFill>
              </a:rPr>
              <a:t>Understand the context and perspective of the end users </a:t>
            </a:r>
            <a:endParaRPr sz="2400" i="1">
              <a:solidFill>
                <a:schemeClr val="dk1"/>
              </a:solidFill>
            </a:endParaRPr>
          </a:p>
          <a:p>
            <a:pPr marL="0" lvl="0" indent="0" algn="ctr" rtl="0">
              <a:spcBef>
                <a:spcPts val="0"/>
              </a:spcBef>
              <a:spcAft>
                <a:spcPts val="0"/>
              </a:spcAft>
              <a:buNone/>
            </a:pPr>
            <a:r>
              <a:rPr lang="en-GB" sz="2400" i="1">
                <a:solidFill>
                  <a:schemeClr val="dk1"/>
                </a:solidFill>
              </a:rPr>
              <a:t>and the barriers to performing a target behaviour. </a:t>
            </a:r>
            <a:endParaRPr sz="2400" i="1">
              <a:solidFill>
                <a:schemeClr val="dk1"/>
              </a:solidFill>
            </a:endParaRPr>
          </a:p>
        </p:txBody>
      </p:sp>
      <p:sp>
        <p:nvSpPr>
          <p:cNvPr id="6097" name="Google Shape;6097;p862"/>
          <p:cNvSpPr txBox="1"/>
          <p:nvPr/>
        </p:nvSpPr>
        <p:spPr>
          <a:xfrm rot="-5400000">
            <a:off x="-31008" y="3319838"/>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6098" name="Google Shape;6098;p862"/>
          <p:cNvSpPr txBox="1"/>
          <p:nvPr/>
        </p:nvSpPr>
        <p:spPr>
          <a:xfrm>
            <a:off x="1011875" y="1805637"/>
            <a:ext cx="1980000" cy="341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TARGET</a:t>
            </a:r>
            <a:endParaRPr sz="1900">
              <a:latin typeface="Arial Black"/>
              <a:ea typeface="Arial Black"/>
              <a:cs typeface="Arial Black"/>
              <a:sym typeface="Arial Black"/>
            </a:endParaRPr>
          </a:p>
        </p:txBody>
      </p:sp>
      <p:sp>
        <p:nvSpPr>
          <p:cNvPr id="6099" name="Google Shape;6099;p862"/>
          <p:cNvSpPr txBox="1"/>
          <p:nvPr/>
        </p:nvSpPr>
        <p:spPr>
          <a:xfrm>
            <a:off x="3350675" y="1805637"/>
            <a:ext cx="1980000" cy="341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EXPLORE</a:t>
            </a:r>
            <a:endParaRPr sz="2400">
              <a:latin typeface="Arial Black"/>
              <a:ea typeface="Arial Black"/>
              <a:cs typeface="Arial Black"/>
              <a:sym typeface="Arial Black"/>
            </a:endParaRPr>
          </a:p>
        </p:txBody>
      </p:sp>
      <p:sp>
        <p:nvSpPr>
          <p:cNvPr id="6100" name="Google Shape;6100;p862"/>
          <p:cNvSpPr txBox="1"/>
          <p:nvPr/>
        </p:nvSpPr>
        <p:spPr>
          <a:xfrm>
            <a:off x="5665941" y="1805637"/>
            <a:ext cx="1980000" cy="341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6101" name="Google Shape;6101;p862"/>
          <p:cNvSpPr txBox="1"/>
          <p:nvPr/>
        </p:nvSpPr>
        <p:spPr>
          <a:xfrm>
            <a:off x="7544213" y="1805637"/>
            <a:ext cx="1980000" cy="341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6102" name="Google Shape;6102;p862"/>
          <p:cNvSpPr txBox="1"/>
          <p:nvPr/>
        </p:nvSpPr>
        <p:spPr>
          <a:xfrm>
            <a:off x="9418488" y="1805637"/>
            <a:ext cx="1980000" cy="341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cxnSp>
        <p:nvCxnSpPr>
          <p:cNvPr id="6103" name="Google Shape;6103;p862"/>
          <p:cNvCxnSpPr/>
          <p:nvPr/>
        </p:nvCxnSpPr>
        <p:spPr>
          <a:xfrm rot="10800000">
            <a:off x="2666658" y="2621850"/>
            <a:ext cx="1388100" cy="0"/>
          </a:xfrm>
          <a:prstGeom prst="straightConnector1">
            <a:avLst/>
          </a:prstGeom>
          <a:noFill/>
          <a:ln w="9525" cap="flat" cmpd="sng">
            <a:solidFill>
              <a:srgbClr val="FFFFFF"/>
            </a:solidFill>
            <a:prstDash val="dash"/>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08"/>
        <p:cNvGrpSpPr/>
        <p:nvPr/>
      </p:nvGrpSpPr>
      <p:grpSpPr>
        <a:xfrm>
          <a:off x="0" y="0"/>
          <a:ext cx="0" cy="0"/>
          <a:chOff x="0" y="0"/>
          <a:chExt cx="0" cy="0"/>
        </a:xfrm>
      </p:grpSpPr>
      <p:sp>
        <p:nvSpPr>
          <p:cNvPr id="6109" name="Google Shape;6109;p863"/>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a:t>
            </a:r>
            <a:endParaRPr b="1" i="0"/>
          </a:p>
        </p:txBody>
      </p:sp>
      <p:cxnSp>
        <p:nvCxnSpPr>
          <p:cNvPr id="6110" name="Google Shape;6110;p863"/>
          <p:cNvCxnSpPr/>
          <p:nvPr/>
        </p:nvCxnSpPr>
        <p:spPr>
          <a:xfrm rot="-5400000" flipH="1">
            <a:off x="5539767" y="2793983"/>
            <a:ext cx="1030500" cy="2952000"/>
          </a:xfrm>
          <a:prstGeom prst="bentConnector3">
            <a:avLst>
              <a:gd name="adj1" fmla="val 49999"/>
            </a:avLst>
          </a:prstGeom>
          <a:noFill/>
          <a:ln w="9525" cap="flat" cmpd="sng">
            <a:solidFill>
              <a:srgbClr val="D9D9D9"/>
            </a:solidFill>
            <a:prstDash val="solid"/>
            <a:round/>
            <a:headEnd type="none" w="med" len="med"/>
            <a:tailEnd type="none" w="med" len="med"/>
          </a:ln>
        </p:spPr>
      </p:cxnSp>
      <p:sp>
        <p:nvSpPr>
          <p:cNvPr id="6111" name="Google Shape;6111;p863"/>
          <p:cNvSpPr/>
          <p:nvPr/>
        </p:nvSpPr>
        <p:spPr>
          <a:xfrm>
            <a:off x="7435461" y="24934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12" name="Google Shape;6112;p863"/>
          <p:cNvSpPr/>
          <p:nvPr/>
        </p:nvSpPr>
        <p:spPr>
          <a:xfrm rot="-5397230">
            <a:off x="7118881" y="24467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113" name="Google Shape;6113;p863"/>
          <p:cNvGrpSpPr/>
          <p:nvPr/>
        </p:nvGrpSpPr>
        <p:grpSpPr>
          <a:xfrm>
            <a:off x="8312671" y="3572841"/>
            <a:ext cx="1284643" cy="372391"/>
            <a:chOff x="1711050" y="2677195"/>
            <a:chExt cx="963507" cy="279300"/>
          </a:xfrm>
        </p:grpSpPr>
        <p:sp>
          <p:nvSpPr>
            <p:cNvPr id="6114" name="Google Shape;6114;p8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15" name="Google Shape;6115;p8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16" name="Google Shape;6116;p863"/>
          <p:cNvGrpSpPr/>
          <p:nvPr/>
        </p:nvGrpSpPr>
        <p:grpSpPr>
          <a:xfrm>
            <a:off x="9049854" y="2423172"/>
            <a:ext cx="1189000" cy="372391"/>
            <a:chOff x="2235454" y="1814393"/>
            <a:chExt cx="891772" cy="279300"/>
          </a:xfrm>
        </p:grpSpPr>
        <p:sp>
          <p:nvSpPr>
            <p:cNvPr id="6117" name="Google Shape;6117;p8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18" name="Google Shape;6118;p86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19" name="Google Shape;6119;p863"/>
          <p:cNvGrpSpPr/>
          <p:nvPr/>
        </p:nvGrpSpPr>
        <p:grpSpPr>
          <a:xfrm>
            <a:off x="2662343" y="3569505"/>
            <a:ext cx="1284643" cy="372391"/>
            <a:chOff x="1711050" y="2677195"/>
            <a:chExt cx="963507" cy="279300"/>
          </a:xfrm>
        </p:grpSpPr>
        <p:sp>
          <p:nvSpPr>
            <p:cNvPr id="6120" name="Google Shape;6120;p8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21" name="Google Shape;6121;p8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22" name="Google Shape;6122;p863"/>
          <p:cNvGrpSpPr/>
          <p:nvPr/>
        </p:nvGrpSpPr>
        <p:grpSpPr>
          <a:xfrm>
            <a:off x="3361531" y="2419131"/>
            <a:ext cx="1189000" cy="372391"/>
            <a:chOff x="2235454" y="1814393"/>
            <a:chExt cx="891772" cy="279300"/>
          </a:xfrm>
        </p:grpSpPr>
        <p:sp>
          <p:nvSpPr>
            <p:cNvPr id="6123" name="Google Shape;6123;p8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chemeClr val="dk2"/>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24" name="Google Shape;6124;p863"/>
            <p:cNvSpPr/>
            <p:nvPr/>
          </p:nvSpPr>
          <p:spPr>
            <a:xfrm rot="-5396307">
              <a:off x="2211304" y="1838693"/>
              <a:ext cx="279300" cy="2307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25" name="Google Shape;6125;p863"/>
          <p:cNvGrpSpPr/>
          <p:nvPr/>
        </p:nvGrpSpPr>
        <p:grpSpPr>
          <a:xfrm>
            <a:off x="4577183" y="3573557"/>
            <a:ext cx="1284643" cy="372391"/>
            <a:chOff x="1711050" y="2677195"/>
            <a:chExt cx="963507" cy="279300"/>
          </a:xfrm>
        </p:grpSpPr>
        <p:sp>
          <p:nvSpPr>
            <p:cNvPr id="6126" name="Google Shape;6126;p8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chemeClr val="dk2"/>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27" name="Google Shape;6127;p863"/>
            <p:cNvSpPr/>
            <p:nvPr/>
          </p:nvSpPr>
          <p:spPr>
            <a:xfrm rot="5403693">
              <a:off x="2419407" y="2701495"/>
              <a:ext cx="279300" cy="230700"/>
            </a:xfrm>
            <a:prstGeom prst="triangle">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28" name="Google Shape;6128;p863"/>
          <p:cNvGrpSpPr/>
          <p:nvPr/>
        </p:nvGrpSpPr>
        <p:grpSpPr>
          <a:xfrm>
            <a:off x="5276371" y="2423183"/>
            <a:ext cx="1189000" cy="372391"/>
            <a:chOff x="2235454" y="1814393"/>
            <a:chExt cx="891772" cy="279300"/>
          </a:xfrm>
        </p:grpSpPr>
        <p:sp>
          <p:nvSpPr>
            <p:cNvPr id="6129" name="Google Shape;6129;p8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30" name="Google Shape;6130;p86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31" name="Google Shape;6131;p863"/>
          <p:cNvGrpSpPr/>
          <p:nvPr/>
        </p:nvGrpSpPr>
        <p:grpSpPr>
          <a:xfrm>
            <a:off x="6446971" y="3569847"/>
            <a:ext cx="1284643" cy="372391"/>
            <a:chOff x="1711050" y="2677195"/>
            <a:chExt cx="963507" cy="279300"/>
          </a:xfrm>
        </p:grpSpPr>
        <p:sp>
          <p:nvSpPr>
            <p:cNvPr id="6132" name="Google Shape;6132;p8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33" name="Google Shape;6133;p8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134" name="Google Shape;6134;p863"/>
          <p:cNvSpPr txBox="1"/>
          <p:nvPr/>
        </p:nvSpPr>
        <p:spPr>
          <a:xfrm>
            <a:off x="2053229" y="2067874"/>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2"/>
                </a:solidFill>
                <a:latin typeface="Arial Black"/>
                <a:ea typeface="Arial Black"/>
                <a:cs typeface="Arial Black"/>
                <a:sym typeface="Arial Black"/>
              </a:rPr>
              <a:t>TARGET</a:t>
            </a:r>
            <a:endParaRPr sz="1200">
              <a:solidFill>
                <a:schemeClr val="dk2"/>
              </a:solidFill>
              <a:latin typeface="Arial Black"/>
              <a:ea typeface="Arial Black"/>
              <a:cs typeface="Arial Black"/>
              <a:sym typeface="Arial Black"/>
            </a:endParaRPr>
          </a:p>
        </p:txBody>
      </p:sp>
      <p:sp>
        <p:nvSpPr>
          <p:cNvPr id="6135" name="Google Shape;6135;p863"/>
          <p:cNvSpPr txBox="1"/>
          <p:nvPr/>
        </p:nvSpPr>
        <p:spPr>
          <a:xfrm>
            <a:off x="3907750" y="2058374"/>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2"/>
                </a:solidFill>
                <a:latin typeface="Arial Black"/>
                <a:ea typeface="Arial Black"/>
                <a:cs typeface="Arial Black"/>
                <a:sym typeface="Arial Black"/>
              </a:rPr>
              <a:t>EXPLORE</a:t>
            </a:r>
            <a:endParaRPr sz="1200">
              <a:solidFill>
                <a:schemeClr val="dk2"/>
              </a:solidFill>
              <a:latin typeface="Arial Black"/>
              <a:ea typeface="Arial Black"/>
              <a:cs typeface="Arial Black"/>
              <a:sym typeface="Arial Black"/>
            </a:endParaRPr>
          </a:p>
        </p:txBody>
      </p:sp>
      <p:sp>
        <p:nvSpPr>
          <p:cNvPr id="6136" name="Google Shape;6136;p863"/>
          <p:cNvSpPr txBox="1"/>
          <p:nvPr/>
        </p:nvSpPr>
        <p:spPr>
          <a:xfrm>
            <a:off x="5841575" y="2035503"/>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2"/>
                </a:solidFill>
                <a:latin typeface="Arial Black"/>
                <a:ea typeface="Arial Black"/>
                <a:cs typeface="Arial Black"/>
                <a:sym typeface="Arial Black"/>
              </a:rPr>
              <a:t>SOLUTION</a:t>
            </a:r>
            <a:endParaRPr sz="1200">
              <a:solidFill>
                <a:schemeClr val="dk2"/>
              </a:solidFill>
              <a:latin typeface="Arial Black"/>
              <a:ea typeface="Arial Black"/>
              <a:cs typeface="Arial Black"/>
              <a:sym typeface="Arial Black"/>
            </a:endParaRPr>
          </a:p>
        </p:txBody>
      </p:sp>
      <p:sp>
        <p:nvSpPr>
          <p:cNvPr id="6137" name="Google Shape;6137;p863"/>
          <p:cNvSpPr txBox="1"/>
          <p:nvPr/>
        </p:nvSpPr>
        <p:spPr>
          <a:xfrm>
            <a:off x="7719550" y="204174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2"/>
                </a:solidFill>
                <a:latin typeface="Arial Black"/>
                <a:ea typeface="Arial Black"/>
                <a:cs typeface="Arial Black"/>
                <a:sym typeface="Arial Black"/>
              </a:rPr>
              <a:t>TRIAL</a:t>
            </a:r>
            <a:endParaRPr sz="1200">
              <a:solidFill>
                <a:schemeClr val="dk2"/>
              </a:solidFill>
              <a:latin typeface="Arial Black"/>
              <a:ea typeface="Arial Black"/>
              <a:cs typeface="Arial Black"/>
              <a:sym typeface="Arial Black"/>
            </a:endParaRPr>
          </a:p>
        </p:txBody>
      </p:sp>
      <p:sp>
        <p:nvSpPr>
          <p:cNvPr id="6138" name="Google Shape;6138;p863"/>
          <p:cNvSpPr txBox="1"/>
          <p:nvPr/>
        </p:nvSpPr>
        <p:spPr>
          <a:xfrm>
            <a:off x="9581088" y="202584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2"/>
                </a:solidFill>
                <a:latin typeface="Arial Black"/>
                <a:ea typeface="Arial Black"/>
                <a:cs typeface="Arial Black"/>
                <a:sym typeface="Arial Black"/>
              </a:rPr>
              <a:t>SCALE</a:t>
            </a:r>
            <a:endParaRPr sz="1200">
              <a:solidFill>
                <a:schemeClr val="dk2"/>
              </a:solidFill>
              <a:latin typeface="Arial Black"/>
              <a:ea typeface="Arial Black"/>
              <a:cs typeface="Arial Black"/>
              <a:sym typeface="Arial Black"/>
            </a:endParaRPr>
          </a:p>
        </p:txBody>
      </p:sp>
      <p:sp>
        <p:nvSpPr>
          <p:cNvPr id="6139" name="Google Shape;6139;p863"/>
          <p:cNvSpPr txBox="1"/>
          <p:nvPr/>
        </p:nvSpPr>
        <p:spPr>
          <a:xfrm rot="-5400000">
            <a:off x="-783" y="3029388"/>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GB" sz="1600">
                <a:solidFill>
                  <a:srgbClr val="1899D6"/>
                </a:solidFill>
                <a:latin typeface="Arial Black"/>
                <a:ea typeface="Arial Black"/>
                <a:cs typeface="Arial Black"/>
                <a:sym typeface="Arial Black"/>
              </a:rPr>
              <a:t>Phases</a:t>
            </a:r>
            <a:endParaRPr sz="1600">
              <a:solidFill>
                <a:srgbClr val="1E99D5"/>
              </a:solidFill>
              <a:latin typeface="Arial Black"/>
              <a:ea typeface="Arial Black"/>
              <a:cs typeface="Arial Black"/>
              <a:sym typeface="Arial Black"/>
            </a:endParaRPr>
          </a:p>
        </p:txBody>
      </p:sp>
      <p:sp>
        <p:nvSpPr>
          <p:cNvPr id="6140" name="Google Shape;6140;p863"/>
          <p:cNvSpPr txBox="1"/>
          <p:nvPr/>
        </p:nvSpPr>
        <p:spPr>
          <a:xfrm rot="-5400000">
            <a:off x="-783" y="5158575"/>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600">
                <a:solidFill>
                  <a:srgbClr val="1E99D5"/>
                </a:solidFill>
                <a:latin typeface="Arial Black"/>
                <a:ea typeface="Arial Black"/>
                <a:cs typeface="Arial Black"/>
                <a:sym typeface="Arial Black"/>
              </a:rPr>
              <a:t>Activities</a:t>
            </a:r>
            <a:endParaRPr sz="1600">
              <a:solidFill>
                <a:srgbClr val="1E99D5"/>
              </a:solidFill>
              <a:latin typeface="Arial Black"/>
              <a:ea typeface="Arial Black"/>
              <a:cs typeface="Arial Black"/>
              <a:sym typeface="Arial Black"/>
            </a:endParaRPr>
          </a:p>
        </p:txBody>
      </p:sp>
      <p:sp>
        <p:nvSpPr>
          <p:cNvPr id="6141" name="Google Shape;6141;p863"/>
          <p:cNvSpPr txBox="1"/>
          <p:nvPr/>
        </p:nvSpPr>
        <p:spPr>
          <a:xfrm>
            <a:off x="5157500" y="1413536"/>
            <a:ext cx="25827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chemeClr val="dk1"/>
                </a:solidFill>
                <a:latin typeface="Arial Black"/>
                <a:ea typeface="Arial Black"/>
                <a:cs typeface="Arial Black"/>
                <a:sym typeface="Arial Black"/>
              </a:rPr>
              <a:t>TESTS</a:t>
            </a:r>
            <a:endParaRPr sz="1900">
              <a:solidFill>
                <a:schemeClr val="dk1"/>
              </a:solidFill>
              <a:latin typeface="Arial Black"/>
              <a:ea typeface="Arial Black"/>
              <a:cs typeface="Arial Black"/>
              <a:sym typeface="Arial Black"/>
            </a:endParaRPr>
          </a:p>
        </p:txBody>
      </p:sp>
      <p:sp>
        <p:nvSpPr>
          <p:cNvPr id="6142" name="Google Shape;6142;p863"/>
          <p:cNvSpPr/>
          <p:nvPr/>
        </p:nvSpPr>
        <p:spPr>
          <a:xfrm>
            <a:off x="5885528" y="1851142"/>
            <a:ext cx="1127100" cy="61200"/>
          </a:xfrm>
          <a:prstGeom prst="rect">
            <a:avLst/>
          </a:prstGeom>
          <a:solidFill>
            <a:srgbClr val="1899D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143" name="Google Shape;6143;p863"/>
          <p:cNvSpPr/>
          <p:nvPr/>
        </p:nvSpPr>
        <p:spPr>
          <a:xfrm>
            <a:off x="1989427" y="24983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44" name="Google Shape;6144;p863"/>
          <p:cNvSpPr/>
          <p:nvPr/>
        </p:nvSpPr>
        <p:spPr>
          <a:xfrm>
            <a:off x="5744427" y="24983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45" name="Google Shape;6145;p863"/>
          <p:cNvSpPr/>
          <p:nvPr/>
        </p:nvSpPr>
        <p:spPr>
          <a:xfrm>
            <a:off x="7620732" y="24983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46" name="Google Shape;6146;p863"/>
          <p:cNvSpPr/>
          <p:nvPr/>
        </p:nvSpPr>
        <p:spPr>
          <a:xfrm>
            <a:off x="9497043" y="24983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47" name="Google Shape;6147;p863"/>
          <p:cNvSpPr/>
          <p:nvPr/>
        </p:nvSpPr>
        <p:spPr>
          <a:xfrm>
            <a:off x="2112267" y="26191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148" name="Google Shape;6148;p863"/>
          <p:cNvSpPr/>
          <p:nvPr/>
        </p:nvSpPr>
        <p:spPr>
          <a:xfrm>
            <a:off x="5869017" y="2610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149" name="Google Shape;6149;p863"/>
          <p:cNvSpPr/>
          <p:nvPr/>
        </p:nvSpPr>
        <p:spPr>
          <a:xfrm>
            <a:off x="7745867" y="26286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150" name="Google Shape;6150;p863"/>
          <p:cNvSpPr/>
          <p:nvPr/>
        </p:nvSpPr>
        <p:spPr>
          <a:xfrm>
            <a:off x="9616350" y="26191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151" name="Google Shape;6151;p863"/>
          <p:cNvSpPr/>
          <p:nvPr/>
        </p:nvSpPr>
        <p:spPr>
          <a:xfrm>
            <a:off x="2267657" y="27765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52" name="Google Shape;6152;p863"/>
          <p:cNvSpPr/>
          <p:nvPr/>
        </p:nvSpPr>
        <p:spPr>
          <a:xfrm>
            <a:off x="4146353" y="27765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53" name="Google Shape;6153;p863"/>
          <p:cNvSpPr/>
          <p:nvPr/>
        </p:nvSpPr>
        <p:spPr>
          <a:xfrm>
            <a:off x="6022657" y="27765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54" name="Google Shape;6154;p863"/>
          <p:cNvSpPr/>
          <p:nvPr/>
        </p:nvSpPr>
        <p:spPr>
          <a:xfrm>
            <a:off x="7898968" y="27765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55" name="Google Shape;6155;p863"/>
          <p:cNvSpPr/>
          <p:nvPr/>
        </p:nvSpPr>
        <p:spPr>
          <a:xfrm>
            <a:off x="9775286" y="27765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156" name="Google Shape;6156;p863"/>
          <p:cNvPicPr preferRelativeResize="0"/>
          <p:nvPr/>
        </p:nvPicPr>
        <p:blipFill rotWithShape="1">
          <a:blip r:embed="rId3">
            <a:alphaModFix/>
          </a:blip>
          <a:srcRect/>
          <a:stretch/>
        </p:blipFill>
        <p:spPr>
          <a:xfrm>
            <a:off x="4291327" y="2913055"/>
            <a:ext cx="539900" cy="539440"/>
          </a:xfrm>
          <a:prstGeom prst="rect">
            <a:avLst/>
          </a:prstGeom>
          <a:noFill/>
          <a:ln>
            <a:noFill/>
          </a:ln>
        </p:spPr>
      </p:pic>
      <p:pic>
        <p:nvPicPr>
          <p:cNvPr id="6157" name="Google Shape;6157;p863"/>
          <p:cNvPicPr preferRelativeResize="0"/>
          <p:nvPr/>
        </p:nvPicPr>
        <p:blipFill rotWithShape="1">
          <a:blip r:embed="rId4">
            <a:alphaModFix/>
          </a:blip>
          <a:srcRect/>
          <a:stretch/>
        </p:blipFill>
        <p:spPr>
          <a:xfrm>
            <a:off x="6138808" y="2894494"/>
            <a:ext cx="577071" cy="576569"/>
          </a:xfrm>
          <a:prstGeom prst="rect">
            <a:avLst/>
          </a:prstGeom>
          <a:noFill/>
          <a:ln>
            <a:noFill/>
          </a:ln>
        </p:spPr>
      </p:pic>
      <p:pic>
        <p:nvPicPr>
          <p:cNvPr id="6158" name="Google Shape;6158;p863"/>
          <p:cNvPicPr preferRelativeResize="0"/>
          <p:nvPr/>
        </p:nvPicPr>
        <p:blipFill rotWithShape="1">
          <a:blip r:embed="rId5">
            <a:alphaModFix/>
          </a:blip>
          <a:srcRect/>
          <a:stretch/>
        </p:blipFill>
        <p:spPr>
          <a:xfrm>
            <a:off x="8023442" y="2894240"/>
            <a:ext cx="577071" cy="577073"/>
          </a:xfrm>
          <a:prstGeom prst="rect">
            <a:avLst/>
          </a:prstGeom>
          <a:noFill/>
          <a:ln>
            <a:noFill/>
          </a:ln>
        </p:spPr>
      </p:pic>
      <p:pic>
        <p:nvPicPr>
          <p:cNvPr id="6159" name="Google Shape;6159;p863"/>
          <p:cNvPicPr preferRelativeResize="0"/>
          <p:nvPr/>
        </p:nvPicPr>
        <p:blipFill>
          <a:blip r:embed="rId6">
            <a:alphaModFix/>
          </a:blip>
          <a:stretch>
            <a:fillRect/>
          </a:stretch>
        </p:blipFill>
        <p:spPr>
          <a:xfrm>
            <a:off x="2469440" y="2966381"/>
            <a:ext cx="432773" cy="432774"/>
          </a:xfrm>
          <a:prstGeom prst="rect">
            <a:avLst/>
          </a:prstGeom>
          <a:noFill/>
          <a:ln>
            <a:noFill/>
          </a:ln>
        </p:spPr>
      </p:pic>
      <p:pic>
        <p:nvPicPr>
          <p:cNvPr id="6160" name="Google Shape;6160;p863"/>
          <p:cNvPicPr preferRelativeResize="0"/>
          <p:nvPr/>
        </p:nvPicPr>
        <p:blipFill>
          <a:blip r:embed="rId7">
            <a:alphaModFix/>
          </a:blip>
          <a:stretch>
            <a:fillRect/>
          </a:stretch>
        </p:blipFill>
        <p:spPr>
          <a:xfrm>
            <a:off x="9995482" y="2996655"/>
            <a:ext cx="372231" cy="372232"/>
          </a:xfrm>
          <a:prstGeom prst="rect">
            <a:avLst/>
          </a:prstGeom>
          <a:noFill/>
          <a:ln>
            <a:noFill/>
          </a:ln>
        </p:spPr>
      </p:pic>
      <p:cxnSp>
        <p:nvCxnSpPr>
          <p:cNvPr id="6161" name="Google Shape;6161;p863"/>
          <p:cNvCxnSpPr/>
          <p:nvPr/>
        </p:nvCxnSpPr>
        <p:spPr>
          <a:xfrm rot="10800000">
            <a:off x="5418367" y="26304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162" name="Google Shape;6162;p863"/>
          <p:cNvCxnSpPr/>
          <p:nvPr/>
        </p:nvCxnSpPr>
        <p:spPr>
          <a:xfrm rot="10800000" flipH="1">
            <a:off x="2662400" y="37322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163" name="Google Shape;6163;p863"/>
          <p:cNvCxnSpPr/>
          <p:nvPr/>
        </p:nvCxnSpPr>
        <p:spPr>
          <a:xfrm rot="10800000" flipH="1">
            <a:off x="6435067" y="37322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164" name="Google Shape;6164;p863"/>
          <p:cNvCxnSpPr/>
          <p:nvPr/>
        </p:nvCxnSpPr>
        <p:spPr>
          <a:xfrm rot="10800000" flipH="1">
            <a:off x="8316833" y="37325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165" name="Google Shape;6165;p863"/>
          <p:cNvCxnSpPr/>
          <p:nvPr/>
        </p:nvCxnSpPr>
        <p:spPr>
          <a:xfrm rot="10800000">
            <a:off x="3523600" y="2622579"/>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166" name="Google Shape;6166;p863"/>
          <p:cNvCxnSpPr/>
          <p:nvPr/>
        </p:nvCxnSpPr>
        <p:spPr>
          <a:xfrm rot="10800000">
            <a:off x="7325183" y="26305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167" name="Google Shape;6167;p863"/>
          <p:cNvCxnSpPr/>
          <p:nvPr/>
        </p:nvCxnSpPr>
        <p:spPr>
          <a:xfrm rot="10800000">
            <a:off x="9211933" y="262244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168" name="Google Shape;6168;p863"/>
          <p:cNvCxnSpPr/>
          <p:nvPr/>
        </p:nvCxnSpPr>
        <p:spPr>
          <a:xfrm rot="5400000">
            <a:off x="2908367" y="3118983"/>
            <a:ext cx="1030500" cy="2304000"/>
          </a:xfrm>
          <a:prstGeom prst="bentConnector3">
            <a:avLst>
              <a:gd name="adj1" fmla="val 49999"/>
            </a:avLst>
          </a:prstGeom>
          <a:noFill/>
          <a:ln w="9525" cap="flat" cmpd="sng">
            <a:solidFill>
              <a:srgbClr val="D9D9D9"/>
            </a:solidFill>
            <a:prstDash val="solid"/>
            <a:round/>
            <a:headEnd type="none" w="med" len="med"/>
            <a:tailEnd type="none" w="med" len="med"/>
          </a:ln>
        </p:spPr>
      </p:cxnSp>
      <p:cxnSp>
        <p:nvCxnSpPr>
          <p:cNvPr id="6169" name="Google Shape;6169;p863"/>
          <p:cNvCxnSpPr/>
          <p:nvPr/>
        </p:nvCxnSpPr>
        <p:spPr>
          <a:xfrm rot="5400000">
            <a:off x="3790367" y="3999983"/>
            <a:ext cx="1030500" cy="540000"/>
          </a:xfrm>
          <a:prstGeom prst="bentConnector3">
            <a:avLst>
              <a:gd name="adj1" fmla="val 49999"/>
            </a:avLst>
          </a:prstGeom>
          <a:noFill/>
          <a:ln w="9525" cap="flat" cmpd="sng">
            <a:solidFill>
              <a:srgbClr val="D9D9D9"/>
            </a:solidFill>
            <a:prstDash val="solid"/>
            <a:round/>
            <a:headEnd type="none" w="med" len="med"/>
            <a:tailEnd type="none" w="med" len="med"/>
          </a:ln>
        </p:spPr>
      </p:cxnSp>
      <p:cxnSp>
        <p:nvCxnSpPr>
          <p:cNvPr id="6170" name="Google Shape;6170;p863"/>
          <p:cNvCxnSpPr/>
          <p:nvPr/>
        </p:nvCxnSpPr>
        <p:spPr>
          <a:xfrm rot="-5400000" flipH="1">
            <a:off x="4665767" y="3657983"/>
            <a:ext cx="1030500" cy="1224000"/>
          </a:xfrm>
          <a:prstGeom prst="bentConnector3">
            <a:avLst>
              <a:gd name="adj1" fmla="val 49999"/>
            </a:avLst>
          </a:prstGeom>
          <a:noFill/>
          <a:ln w="9525" cap="flat" cmpd="sng">
            <a:solidFill>
              <a:srgbClr val="D9D9D9"/>
            </a:solidFill>
            <a:prstDash val="solid"/>
            <a:round/>
            <a:headEnd type="none" w="med" len="med"/>
            <a:tailEnd type="none" w="med" len="med"/>
          </a:ln>
        </p:spPr>
      </p:cxnSp>
      <p:grpSp>
        <p:nvGrpSpPr>
          <p:cNvPr id="6171" name="Google Shape;6171;p863"/>
          <p:cNvGrpSpPr/>
          <p:nvPr/>
        </p:nvGrpSpPr>
        <p:grpSpPr>
          <a:xfrm>
            <a:off x="1989425" y="4550650"/>
            <a:ext cx="1489412" cy="1789562"/>
            <a:chOff x="2418350" y="4679350"/>
            <a:chExt cx="1489412" cy="1789562"/>
          </a:xfrm>
        </p:grpSpPr>
        <p:sp>
          <p:nvSpPr>
            <p:cNvPr id="6172" name="Google Shape;6172;p863"/>
            <p:cNvSpPr txBox="1"/>
            <p:nvPr/>
          </p:nvSpPr>
          <p:spPr>
            <a:xfrm>
              <a:off x="3002962" y="4837583"/>
              <a:ext cx="9048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latin typeface="Arial Black"/>
                  <a:ea typeface="Arial Black"/>
                  <a:cs typeface="Arial Black"/>
                  <a:sym typeface="Arial Black"/>
                </a:rPr>
                <a:t>STEP 1</a:t>
              </a:r>
              <a:endParaRPr sz="1200">
                <a:latin typeface="Arial Black"/>
                <a:ea typeface="Arial Black"/>
                <a:cs typeface="Arial Black"/>
                <a:sym typeface="Arial Black"/>
              </a:endParaRPr>
            </a:p>
          </p:txBody>
        </p:sp>
        <p:sp>
          <p:nvSpPr>
            <p:cNvPr id="6173" name="Google Shape;6173;p863"/>
            <p:cNvSpPr txBox="1"/>
            <p:nvPr/>
          </p:nvSpPr>
          <p:spPr>
            <a:xfrm>
              <a:off x="2418350" y="5341812"/>
              <a:ext cx="1367400" cy="1127100"/>
            </a:xfrm>
            <a:prstGeom prst="rect">
              <a:avLst/>
            </a:prstGeom>
            <a:solidFill>
              <a:srgbClr val="F3F3F3"/>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solidFill>
                    <a:schemeClr val="dk1"/>
                  </a:solidFill>
                </a:rPr>
                <a:t>Analyse relevant data and published literature</a:t>
              </a:r>
              <a:endParaRPr>
                <a:solidFill>
                  <a:schemeClr val="dk1"/>
                </a:solidFill>
              </a:endParaRPr>
            </a:p>
          </p:txBody>
        </p:sp>
        <p:sp>
          <p:nvSpPr>
            <p:cNvPr id="6174" name="Google Shape;6174;p863"/>
            <p:cNvSpPr/>
            <p:nvPr/>
          </p:nvSpPr>
          <p:spPr>
            <a:xfrm>
              <a:off x="2418350" y="4679350"/>
              <a:ext cx="576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175" name="Google Shape;6175;p863"/>
            <p:cNvPicPr preferRelativeResize="0"/>
            <p:nvPr/>
          </p:nvPicPr>
          <p:blipFill rotWithShape="1">
            <a:blip r:embed="rId3">
              <a:alphaModFix/>
            </a:blip>
            <a:srcRect/>
            <a:stretch/>
          </p:blipFill>
          <p:spPr>
            <a:xfrm>
              <a:off x="2493598" y="4775871"/>
              <a:ext cx="425517" cy="381422"/>
            </a:xfrm>
            <a:prstGeom prst="rect">
              <a:avLst/>
            </a:prstGeom>
            <a:noFill/>
            <a:ln>
              <a:noFill/>
            </a:ln>
          </p:spPr>
        </p:pic>
      </p:grpSp>
      <p:grpSp>
        <p:nvGrpSpPr>
          <p:cNvPr id="6176" name="Google Shape;6176;p863"/>
          <p:cNvGrpSpPr/>
          <p:nvPr/>
        </p:nvGrpSpPr>
        <p:grpSpPr>
          <a:xfrm>
            <a:off x="7187075" y="4550650"/>
            <a:ext cx="1489412" cy="1789562"/>
            <a:chOff x="2418350" y="4679350"/>
            <a:chExt cx="1489412" cy="1789562"/>
          </a:xfrm>
        </p:grpSpPr>
        <p:sp>
          <p:nvSpPr>
            <p:cNvPr id="6177" name="Google Shape;6177;p863"/>
            <p:cNvSpPr txBox="1"/>
            <p:nvPr/>
          </p:nvSpPr>
          <p:spPr>
            <a:xfrm>
              <a:off x="3002962" y="4837583"/>
              <a:ext cx="9048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latin typeface="Arial Black"/>
                  <a:ea typeface="Arial Black"/>
                  <a:cs typeface="Arial Black"/>
                  <a:sym typeface="Arial Black"/>
                </a:rPr>
                <a:t>STEP 4</a:t>
              </a:r>
              <a:endParaRPr sz="1200">
                <a:latin typeface="Arial Black"/>
                <a:ea typeface="Arial Black"/>
                <a:cs typeface="Arial Black"/>
                <a:sym typeface="Arial Black"/>
              </a:endParaRPr>
            </a:p>
          </p:txBody>
        </p:sp>
        <p:sp>
          <p:nvSpPr>
            <p:cNvPr id="6178" name="Google Shape;6178;p863"/>
            <p:cNvSpPr txBox="1"/>
            <p:nvPr/>
          </p:nvSpPr>
          <p:spPr>
            <a:xfrm>
              <a:off x="2418350" y="5341812"/>
              <a:ext cx="1367400" cy="1127100"/>
            </a:xfrm>
            <a:prstGeom prst="rect">
              <a:avLst/>
            </a:prstGeom>
            <a:solidFill>
              <a:srgbClr val="F3F3F3"/>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solidFill>
                    <a:schemeClr val="dk1"/>
                  </a:solidFill>
                </a:rPr>
                <a:t>Identify behavioural barriers</a:t>
              </a:r>
              <a:endParaRPr>
                <a:solidFill>
                  <a:schemeClr val="dk1"/>
                </a:solidFill>
              </a:endParaRPr>
            </a:p>
          </p:txBody>
        </p:sp>
        <p:sp>
          <p:nvSpPr>
            <p:cNvPr id="6179" name="Google Shape;6179;p863"/>
            <p:cNvSpPr/>
            <p:nvPr/>
          </p:nvSpPr>
          <p:spPr>
            <a:xfrm>
              <a:off x="2418350" y="4679350"/>
              <a:ext cx="576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180" name="Google Shape;6180;p863"/>
            <p:cNvPicPr preferRelativeResize="0"/>
            <p:nvPr/>
          </p:nvPicPr>
          <p:blipFill rotWithShape="1">
            <a:blip r:embed="rId3">
              <a:alphaModFix/>
            </a:blip>
            <a:srcRect/>
            <a:stretch/>
          </p:blipFill>
          <p:spPr>
            <a:xfrm>
              <a:off x="2493598" y="4776921"/>
              <a:ext cx="425517" cy="381422"/>
            </a:xfrm>
            <a:prstGeom prst="rect">
              <a:avLst/>
            </a:prstGeom>
            <a:noFill/>
            <a:ln>
              <a:noFill/>
            </a:ln>
          </p:spPr>
        </p:pic>
      </p:grpSp>
      <p:grpSp>
        <p:nvGrpSpPr>
          <p:cNvPr id="6181" name="Google Shape;6181;p863"/>
          <p:cNvGrpSpPr/>
          <p:nvPr/>
        </p:nvGrpSpPr>
        <p:grpSpPr>
          <a:xfrm>
            <a:off x="3721975" y="4550650"/>
            <a:ext cx="1489412" cy="1789562"/>
            <a:chOff x="2418350" y="4679350"/>
            <a:chExt cx="1489412" cy="1789562"/>
          </a:xfrm>
        </p:grpSpPr>
        <p:sp>
          <p:nvSpPr>
            <p:cNvPr id="6182" name="Google Shape;6182;p863"/>
            <p:cNvSpPr txBox="1"/>
            <p:nvPr/>
          </p:nvSpPr>
          <p:spPr>
            <a:xfrm>
              <a:off x="3002962" y="4837583"/>
              <a:ext cx="9048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latin typeface="Arial Black"/>
                  <a:ea typeface="Arial Black"/>
                  <a:cs typeface="Arial Black"/>
                  <a:sym typeface="Arial Black"/>
                </a:rPr>
                <a:t>STEP 2</a:t>
              </a:r>
              <a:endParaRPr sz="1200">
                <a:latin typeface="Arial Black"/>
                <a:ea typeface="Arial Black"/>
                <a:cs typeface="Arial Black"/>
                <a:sym typeface="Arial Black"/>
              </a:endParaRPr>
            </a:p>
          </p:txBody>
        </p:sp>
        <p:sp>
          <p:nvSpPr>
            <p:cNvPr id="6183" name="Google Shape;6183;p863"/>
            <p:cNvSpPr txBox="1"/>
            <p:nvPr/>
          </p:nvSpPr>
          <p:spPr>
            <a:xfrm>
              <a:off x="2418350" y="5341812"/>
              <a:ext cx="1367400" cy="1127100"/>
            </a:xfrm>
            <a:prstGeom prst="rect">
              <a:avLst/>
            </a:prstGeom>
            <a:solidFill>
              <a:srgbClr val="F3F3F3"/>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solidFill>
                    <a:schemeClr val="dk1"/>
                  </a:solidFill>
                </a:rPr>
                <a:t>Understand the perspective of the end user</a:t>
              </a:r>
              <a:endParaRPr>
                <a:solidFill>
                  <a:schemeClr val="dk1"/>
                </a:solidFill>
              </a:endParaRPr>
            </a:p>
          </p:txBody>
        </p:sp>
        <p:sp>
          <p:nvSpPr>
            <p:cNvPr id="6184" name="Google Shape;6184;p863"/>
            <p:cNvSpPr/>
            <p:nvPr/>
          </p:nvSpPr>
          <p:spPr>
            <a:xfrm>
              <a:off x="2418350" y="4679350"/>
              <a:ext cx="576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185" name="Google Shape;6185;p863"/>
            <p:cNvPicPr preferRelativeResize="0"/>
            <p:nvPr/>
          </p:nvPicPr>
          <p:blipFill rotWithShape="1">
            <a:blip r:embed="rId3">
              <a:alphaModFix/>
            </a:blip>
            <a:srcRect/>
            <a:stretch/>
          </p:blipFill>
          <p:spPr>
            <a:xfrm>
              <a:off x="2507535" y="4776921"/>
              <a:ext cx="425517" cy="381422"/>
            </a:xfrm>
            <a:prstGeom prst="rect">
              <a:avLst/>
            </a:prstGeom>
            <a:noFill/>
            <a:ln>
              <a:noFill/>
            </a:ln>
          </p:spPr>
        </p:pic>
      </p:grpSp>
      <p:grpSp>
        <p:nvGrpSpPr>
          <p:cNvPr id="6186" name="Google Shape;6186;p863"/>
          <p:cNvGrpSpPr/>
          <p:nvPr/>
        </p:nvGrpSpPr>
        <p:grpSpPr>
          <a:xfrm>
            <a:off x="5454525" y="4550650"/>
            <a:ext cx="1489412" cy="1789562"/>
            <a:chOff x="2418350" y="4679350"/>
            <a:chExt cx="1489412" cy="1789562"/>
          </a:xfrm>
        </p:grpSpPr>
        <p:sp>
          <p:nvSpPr>
            <p:cNvPr id="6187" name="Google Shape;6187;p863"/>
            <p:cNvSpPr txBox="1"/>
            <p:nvPr/>
          </p:nvSpPr>
          <p:spPr>
            <a:xfrm>
              <a:off x="3002962" y="4837583"/>
              <a:ext cx="9048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latin typeface="Arial Black"/>
                  <a:ea typeface="Arial Black"/>
                  <a:cs typeface="Arial Black"/>
                  <a:sym typeface="Arial Black"/>
                </a:rPr>
                <a:t>STEP 3</a:t>
              </a:r>
              <a:endParaRPr sz="1200">
                <a:latin typeface="Arial Black"/>
                <a:ea typeface="Arial Black"/>
                <a:cs typeface="Arial Black"/>
                <a:sym typeface="Arial Black"/>
              </a:endParaRPr>
            </a:p>
          </p:txBody>
        </p:sp>
        <p:sp>
          <p:nvSpPr>
            <p:cNvPr id="6188" name="Google Shape;6188;p863"/>
            <p:cNvSpPr txBox="1"/>
            <p:nvPr/>
          </p:nvSpPr>
          <p:spPr>
            <a:xfrm>
              <a:off x="2418350" y="5341812"/>
              <a:ext cx="1367400" cy="1127100"/>
            </a:xfrm>
            <a:prstGeom prst="rect">
              <a:avLst/>
            </a:prstGeom>
            <a:solidFill>
              <a:srgbClr val="F3F3F3"/>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solidFill>
                    <a:schemeClr val="dk1"/>
                  </a:solidFill>
                </a:rPr>
                <a:t>Identify key decision points in the user journey</a:t>
              </a:r>
              <a:endParaRPr>
                <a:solidFill>
                  <a:schemeClr val="dk1"/>
                </a:solidFill>
              </a:endParaRPr>
            </a:p>
          </p:txBody>
        </p:sp>
        <p:sp>
          <p:nvSpPr>
            <p:cNvPr id="6189" name="Google Shape;6189;p863"/>
            <p:cNvSpPr/>
            <p:nvPr/>
          </p:nvSpPr>
          <p:spPr>
            <a:xfrm>
              <a:off x="2418350" y="4679350"/>
              <a:ext cx="576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190" name="Google Shape;6190;p863"/>
            <p:cNvPicPr preferRelativeResize="0"/>
            <p:nvPr/>
          </p:nvPicPr>
          <p:blipFill rotWithShape="1">
            <a:blip r:embed="rId3">
              <a:alphaModFix/>
            </a:blip>
            <a:srcRect/>
            <a:stretch/>
          </p:blipFill>
          <p:spPr>
            <a:xfrm>
              <a:off x="2493598" y="4775871"/>
              <a:ext cx="425517" cy="381422"/>
            </a:xfrm>
            <a:prstGeom prst="rect">
              <a:avLst/>
            </a:prstGeom>
            <a:noFill/>
            <a:ln>
              <a:noFill/>
            </a:ln>
          </p:spPr>
        </p:pic>
      </p:grpSp>
      <p:sp>
        <p:nvSpPr>
          <p:cNvPr id="6191" name="Google Shape;6191;p863"/>
          <p:cNvSpPr/>
          <p:nvPr/>
        </p:nvSpPr>
        <p:spPr>
          <a:xfrm>
            <a:off x="3868116" y="24983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chemeClr val="dk2"/>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192" name="Google Shape;6192;p863"/>
          <p:cNvSpPr/>
          <p:nvPr/>
        </p:nvSpPr>
        <p:spPr>
          <a:xfrm>
            <a:off x="3993817" y="26251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193" name="Google Shape;6193;p863"/>
          <p:cNvCxnSpPr/>
          <p:nvPr/>
        </p:nvCxnSpPr>
        <p:spPr>
          <a:xfrm rot="10800000" flipH="1">
            <a:off x="4554717" y="3732517"/>
            <a:ext cx="1116300" cy="12300"/>
          </a:xfrm>
          <a:prstGeom prst="straightConnector1">
            <a:avLst/>
          </a:prstGeom>
          <a:noFill/>
          <a:ln w="9525" cap="flat" cmpd="sng">
            <a:solidFill>
              <a:schemeClr val="lt1"/>
            </a:solidFill>
            <a:prstDash val="solid"/>
            <a:round/>
            <a:headEnd type="none" w="med" len="med"/>
            <a:tailEnd type="triangle" w="med" len="med"/>
          </a:ln>
        </p:spPr>
      </p:cxnSp>
      <p:sp>
        <p:nvSpPr>
          <p:cNvPr id="6194" name="Google Shape;6194;p863"/>
          <p:cNvSpPr/>
          <p:nvPr/>
        </p:nvSpPr>
        <p:spPr>
          <a:xfrm>
            <a:off x="159125" y="1349125"/>
            <a:ext cx="11617200" cy="52869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5" name="Google Shape;6195;p863"/>
          <p:cNvGrpSpPr/>
          <p:nvPr/>
        </p:nvGrpSpPr>
        <p:grpSpPr>
          <a:xfrm>
            <a:off x="6138862" y="1264262"/>
            <a:ext cx="4644888" cy="2632200"/>
            <a:chOff x="6062662" y="1223962"/>
            <a:chExt cx="4644888" cy="2632200"/>
          </a:xfrm>
        </p:grpSpPr>
        <p:sp>
          <p:nvSpPr>
            <p:cNvPr id="6196" name="Google Shape;6196;p863"/>
            <p:cNvSpPr txBox="1"/>
            <p:nvPr/>
          </p:nvSpPr>
          <p:spPr>
            <a:xfrm>
              <a:off x="6062662" y="1223962"/>
              <a:ext cx="4641900" cy="26322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97" name="Google Shape;6197;p863"/>
            <p:cNvPicPr preferRelativeResize="0"/>
            <p:nvPr/>
          </p:nvPicPr>
          <p:blipFill rotWithShape="1">
            <a:blip r:embed="rId8">
              <a:alphaModFix/>
            </a:blip>
            <a:srcRect l="10686" t="26462" r="10560" b="26197"/>
            <a:stretch/>
          </p:blipFill>
          <p:spPr>
            <a:xfrm>
              <a:off x="7097712" y="1665287"/>
              <a:ext cx="2606675" cy="1566862"/>
            </a:xfrm>
            <a:prstGeom prst="rect">
              <a:avLst/>
            </a:prstGeom>
            <a:noFill/>
            <a:ln>
              <a:noFill/>
            </a:ln>
          </p:spPr>
        </p:pic>
        <p:sp>
          <p:nvSpPr>
            <p:cNvPr id="6198" name="Google Shape;6198;p863"/>
            <p:cNvSpPr txBox="1"/>
            <p:nvPr/>
          </p:nvSpPr>
          <p:spPr>
            <a:xfrm>
              <a:off x="6089650" y="3448050"/>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Observation</a:t>
              </a:r>
              <a:endParaRPr/>
            </a:p>
          </p:txBody>
        </p:sp>
      </p:grpSp>
      <p:grpSp>
        <p:nvGrpSpPr>
          <p:cNvPr id="6199" name="Google Shape;6199;p863"/>
          <p:cNvGrpSpPr/>
          <p:nvPr/>
        </p:nvGrpSpPr>
        <p:grpSpPr>
          <a:xfrm>
            <a:off x="6138862" y="4046762"/>
            <a:ext cx="4644888" cy="2632200"/>
            <a:chOff x="6062662" y="3998912"/>
            <a:chExt cx="4644888" cy="2632200"/>
          </a:xfrm>
        </p:grpSpPr>
        <p:sp>
          <p:nvSpPr>
            <p:cNvPr id="6200" name="Google Shape;6200;p863"/>
            <p:cNvSpPr txBox="1"/>
            <p:nvPr/>
          </p:nvSpPr>
          <p:spPr>
            <a:xfrm>
              <a:off x="6062662" y="3998912"/>
              <a:ext cx="4641900" cy="26322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01" name="Google Shape;6201;p863"/>
            <p:cNvSpPr txBox="1"/>
            <p:nvPr/>
          </p:nvSpPr>
          <p:spPr>
            <a:xfrm>
              <a:off x="6089650" y="6226175"/>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Interviews and focus groups</a:t>
              </a:r>
              <a:endParaRPr>
                <a:solidFill>
                  <a:srgbClr val="FFFFFF"/>
                </a:solidFill>
              </a:endParaRPr>
            </a:p>
          </p:txBody>
        </p:sp>
      </p:grpSp>
      <p:grpSp>
        <p:nvGrpSpPr>
          <p:cNvPr id="6202" name="Google Shape;6202;p863"/>
          <p:cNvGrpSpPr/>
          <p:nvPr/>
        </p:nvGrpSpPr>
        <p:grpSpPr>
          <a:xfrm>
            <a:off x="1352550" y="1269025"/>
            <a:ext cx="4651325" cy="2633700"/>
            <a:chOff x="1276350" y="1228725"/>
            <a:chExt cx="4651325" cy="2633700"/>
          </a:xfrm>
        </p:grpSpPr>
        <p:sp>
          <p:nvSpPr>
            <p:cNvPr id="6203" name="Google Shape;6203;p863"/>
            <p:cNvSpPr txBox="1"/>
            <p:nvPr/>
          </p:nvSpPr>
          <p:spPr>
            <a:xfrm>
              <a:off x="1276350" y="1228725"/>
              <a:ext cx="4641900" cy="26337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04" name="Google Shape;6204;p863"/>
            <p:cNvSpPr txBox="1"/>
            <p:nvPr/>
          </p:nvSpPr>
          <p:spPr>
            <a:xfrm>
              <a:off x="1311275" y="3448050"/>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Published literature</a:t>
              </a:r>
              <a:endParaRPr/>
            </a:p>
          </p:txBody>
        </p:sp>
        <p:pic>
          <p:nvPicPr>
            <p:cNvPr id="6205" name="Google Shape;6205;p863"/>
            <p:cNvPicPr preferRelativeResize="0"/>
            <p:nvPr/>
          </p:nvPicPr>
          <p:blipFill rotWithShape="1">
            <a:blip r:embed="rId9">
              <a:alphaModFix/>
            </a:blip>
            <a:srcRect l="13818" t="16027" r="13491" b="21632"/>
            <a:stretch/>
          </p:blipFill>
          <p:spPr>
            <a:xfrm>
              <a:off x="2581275" y="1430337"/>
              <a:ext cx="2195512" cy="1882775"/>
            </a:xfrm>
            <a:prstGeom prst="rect">
              <a:avLst/>
            </a:prstGeom>
            <a:noFill/>
            <a:ln>
              <a:noFill/>
            </a:ln>
          </p:spPr>
        </p:pic>
      </p:grpSp>
      <p:grpSp>
        <p:nvGrpSpPr>
          <p:cNvPr id="6206" name="Google Shape;6206;p863"/>
          <p:cNvGrpSpPr/>
          <p:nvPr/>
        </p:nvGrpSpPr>
        <p:grpSpPr>
          <a:xfrm>
            <a:off x="1377950" y="4026512"/>
            <a:ext cx="4641900" cy="2633700"/>
            <a:chOff x="1301750" y="3986212"/>
            <a:chExt cx="4641900" cy="2633700"/>
          </a:xfrm>
        </p:grpSpPr>
        <p:sp>
          <p:nvSpPr>
            <p:cNvPr id="6207" name="Google Shape;6207;p863"/>
            <p:cNvSpPr txBox="1"/>
            <p:nvPr/>
          </p:nvSpPr>
          <p:spPr>
            <a:xfrm>
              <a:off x="1301750" y="3986212"/>
              <a:ext cx="4641900" cy="26337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208" name="Google Shape;6208;p863"/>
            <p:cNvGrpSpPr/>
            <p:nvPr/>
          </p:nvGrpSpPr>
          <p:grpSpPr>
            <a:xfrm>
              <a:off x="1311275" y="4021137"/>
              <a:ext cx="4616400" cy="2574938"/>
              <a:chOff x="1311275" y="4021137"/>
              <a:chExt cx="4616400" cy="2574938"/>
            </a:xfrm>
          </p:grpSpPr>
          <p:sp>
            <p:nvSpPr>
              <p:cNvPr id="6209" name="Google Shape;6209;p863"/>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Data analysis</a:t>
                </a:r>
                <a:endParaRPr/>
              </a:p>
            </p:txBody>
          </p:sp>
          <p:pic>
            <p:nvPicPr>
              <p:cNvPr id="6210" name="Google Shape;6210;p863"/>
              <p:cNvPicPr preferRelativeResize="0"/>
              <p:nvPr/>
            </p:nvPicPr>
            <p:blipFill rotWithShape="1">
              <a:blip r:embed="rId10">
                <a:alphaModFix/>
              </a:blip>
              <a:srcRect l="12341" t="10251" r="11287" b="17811"/>
              <a:stretch/>
            </p:blipFill>
            <p:spPr>
              <a:xfrm>
                <a:off x="2514600" y="4021137"/>
                <a:ext cx="2214562" cy="2084387"/>
              </a:xfrm>
              <a:prstGeom prst="rect">
                <a:avLst/>
              </a:prstGeom>
              <a:noFill/>
              <a:ln>
                <a:noFill/>
              </a:ln>
            </p:spPr>
          </p:pic>
        </p:grpSp>
      </p:grpSp>
      <p:pic>
        <p:nvPicPr>
          <p:cNvPr id="6211" name="Google Shape;6211;p863"/>
          <p:cNvPicPr preferRelativeResize="0"/>
          <p:nvPr/>
        </p:nvPicPr>
        <p:blipFill>
          <a:blip r:embed="rId11">
            <a:alphaModFix/>
          </a:blip>
          <a:stretch>
            <a:fillRect/>
          </a:stretch>
        </p:blipFill>
        <p:spPr>
          <a:xfrm>
            <a:off x="6944726" y="3966763"/>
            <a:ext cx="2696625" cy="2696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2"/>
                                        </p:tgtEl>
                                        <p:attrNameLst>
                                          <p:attrName>style.visibility</p:attrName>
                                        </p:attrNameLst>
                                      </p:cBhvr>
                                      <p:to>
                                        <p:strVal val="visible"/>
                                      </p:to>
                                    </p:set>
                                    <p:animEffect transition="in" filter="fade">
                                      <p:cBhvr>
                                        <p:cTn id="7" dur="1000"/>
                                        <p:tgtEl>
                                          <p:spTgt spid="6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6"/>
                                        </p:tgtEl>
                                        <p:attrNameLst>
                                          <p:attrName>style.visibility</p:attrName>
                                        </p:attrNameLst>
                                      </p:cBhvr>
                                      <p:to>
                                        <p:strVal val="visible"/>
                                      </p:to>
                                    </p:set>
                                    <p:animEffect transition="in" filter="fade">
                                      <p:cBhvr>
                                        <p:cTn id="12" dur="1000"/>
                                        <p:tgtEl>
                                          <p:spTgt spid="62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95"/>
                                        </p:tgtEl>
                                        <p:attrNameLst>
                                          <p:attrName>style.visibility</p:attrName>
                                        </p:attrNameLst>
                                      </p:cBhvr>
                                      <p:to>
                                        <p:strVal val="visible"/>
                                      </p:to>
                                    </p:set>
                                    <p:animEffect transition="in" filter="fade">
                                      <p:cBhvr>
                                        <p:cTn id="17" dur="1000"/>
                                        <p:tgtEl>
                                          <p:spTgt spid="6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99"/>
                                        </p:tgtEl>
                                        <p:attrNameLst>
                                          <p:attrName>style.visibility</p:attrName>
                                        </p:attrNameLst>
                                      </p:cBhvr>
                                      <p:to>
                                        <p:strVal val="visible"/>
                                      </p:to>
                                    </p:set>
                                    <p:animEffect transition="in" filter="fade">
                                      <p:cBhvr>
                                        <p:cTn id="22" dur="1000"/>
                                        <p:tgtEl>
                                          <p:spTgt spid="6199"/>
                                        </p:tgtEl>
                                      </p:cBhvr>
                                    </p:animEffect>
                                  </p:childTnLst>
                                </p:cTn>
                              </p:par>
                              <p:par>
                                <p:cTn id="23" presetID="10" presetClass="entr" presetSubtype="0" fill="hold" nodeType="withEffect">
                                  <p:stCondLst>
                                    <p:cond delay="0"/>
                                  </p:stCondLst>
                                  <p:childTnLst>
                                    <p:set>
                                      <p:cBhvr>
                                        <p:cTn id="24" dur="1" fill="hold">
                                          <p:stCondLst>
                                            <p:cond delay="0"/>
                                          </p:stCondLst>
                                        </p:cTn>
                                        <p:tgtEl>
                                          <p:spTgt spid="6211"/>
                                        </p:tgtEl>
                                        <p:attrNameLst>
                                          <p:attrName>style.visibility</p:attrName>
                                        </p:attrNameLst>
                                      </p:cBhvr>
                                      <p:to>
                                        <p:strVal val="visible"/>
                                      </p:to>
                                    </p:set>
                                    <p:animEffect transition="in" filter="fade">
                                      <p:cBhvr>
                                        <p:cTn id="25" dur="1000"/>
                                        <p:tgtEl>
                                          <p:spTgt spid="6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16"/>
        <p:cNvGrpSpPr/>
        <p:nvPr/>
      </p:nvGrpSpPr>
      <p:grpSpPr>
        <a:xfrm>
          <a:off x="0" y="0"/>
          <a:ext cx="0" cy="0"/>
          <a:chOff x="0" y="0"/>
          <a:chExt cx="0" cy="0"/>
        </a:xfrm>
      </p:grpSpPr>
      <p:pic>
        <p:nvPicPr>
          <p:cNvPr id="6217" name="Google Shape;6217;p864"/>
          <p:cNvPicPr preferRelativeResize="0"/>
          <p:nvPr/>
        </p:nvPicPr>
        <p:blipFill>
          <a:blip r:embed="rId3">
            <a:alphaModFix/>
          </a:blip>
          <a:stretch>
            <a:fillRect/>
          </a:stretch>
        </p:blipFill>
        <p:spPr>
          <a:xfrm>
            <a:off x="7078651" y="3872900"/>
            <a:ext cx="2696625" cy="2696625"/>
          </a:xfrm>
          <a:prstGeom prst="rect">
            <a:avLst/>
          </a:prstGeom>
          <a:noFill/>
          <a:ln>
            <a:noFill/>
          </a:ln>
        </p:spPr>
      </p:pic>
      <p:grpSp>
        <p:nvGrpSpPr>
          <p:cNvPr id="6218" name="Google Shape;6218;p864"/>
          <p:cNvGrpSpPr/>
          <p:nvPr/>
        </p:nvGrpSpPr>
        <p:grpSpPr>
          <a:xfrm>
            <a:off x="6156287" y="4035912"/>
            <a:ext cx="4644888" cy="2632200"/>
            <a:chOff x="6062662" y="3998912"/>
            <a:chExt cx="4644888" cy="2632200"/>
          </a:xfrm>
        </p:grpSpPr>
        <p:sp>
          <p:nvSpPr>
            <p:cNvPr id="6219" name="Google Shape;6219;p864"/>
            <p:cNvSpPr txBox="1"/>
            <p:nvPr/>
          </p:nvSpPr>
          <p:spPr>
            <a:xfrm>
              <a:off x="6062662" y="399891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20" name="Google Shape;6220;p864"/>
            <p:cNvSpPr txBox="1"/>
            <p:nvPr/>
          </p:nvSpPr>
          <p:spPr>
            <a:xfrm>
              <a:off x="6089650" y="6226175"/>
              <a:ext cx="4617900" cy="369900"/>
            </a:xfrm>
            <a:prstGeom prst="rect">
              <a:avLst/>
            </a:prstGeom>
            <a:solidFill>
              <a:srgbClr val="F3F3F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Interviews and focus groups</a:t>
              </a:r>
              <a:endParaRPr>
                <a:solidFill>
                  <a:srgbClr val="FFFFFF"/>
                </a:solidFill>
              </a:endParaRPr>
            </a:p>
          </p:txBody>
        </p:sp>
      </p:grpSp>
      <p:grpSp>
        <p:nvGrpSpPr>
          <p:cNvPr id="6221" name="Google Shape;6221;p864"/>
          <p:cNvGrpSpPr/>
          <p:nvPr/>
        </p:nvGrpSpPr>
        <p:grpSpPr>
          <a:xfrm>
            <a:off x="6138862" y="1264262"/>
            <a:ext cx="4644888" cy="2632200"/>
            <a:chOff x="6062662" y="1223962"/>
            <a:chExt cx="4644888" cy="2632200"/>
          </a:xfrm>
        </p:grpSpPr>
        <p:sp>
          <p:nvSpPr>
            <p:cNvPr id="6222" name="Google Shape;6222;p864"/>
            <p:cNvSpPr txBox="1"/>
            <p:nvPr/>
          </p:nvSpPr>
          <p:spPr>
            <a:xfrm>
              <a:off x="6062662" y="122396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223" name="Google Shape;6223;p864"/>
            <p:cNvPicPr preferRelativeResize="0"/>
            <p:nvPr/>
          </p:nvPicPr>
          <p:blipFill rotWithShape="1">
            <a:blip r:embed="rId4">
              <a:alphaModFix/>
            </a:blip>
            <a:srcRect l="10686" t="26462" r="10560" b="26197"/>
            <a:stretch/>
          </p:blipFill>
          <p:spPr>
            <a:xfrm>
              <a:off x="7097712" y="1665287"/>
              <a:ext cx="2606675" cy="1566862"/>
            </a:xfrm>
            <a:prstGeom prst="rect">
              <a:avLst/>
            </a:prstGeom>
            <a:noFill/>
            <a:ln>
              <a:noFill/>
            </a:ln>
          </p:spPr>
        </p:pic>
        <p:sp>
          <p:nvSpPr>
            <p:cNvPr id="6224" name="Google Shape;6224;p864"/>
            <p:cNvSpPr txBox="1"/>
            <p:nvPr/>
          </p:nvSpPr>
          <p:spPr>
            <a:xfrm>
              <a:off x="6089650" y="3448050"/>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Observation</a:t>
              </a:r>
              <a:endParaRPr/>
            </a:p>
          </p:txBody>
        </p:sp>
      </p:grpSp>
      <p:pic>
        <p:nvPicPr>
          <p:cNvPr id="6225" name="Google Shape;6225;p864"/>
          <p:cNvPicPr preferRelativeResize="0"/>
          <p:nvPr/>
        </p:nvPicPr>
        <p:blipFill>
          <a:blip r:embed="rId5">
            <a:alphaModFix/>
          </a:blip>
          <a:stretch>
            <a:fillRect/>
          </a:stretch>
        </p:blipFill>
        <p:spPr>
          <a:xfrm>
            <a:off x="2469440" y="3194981"/>
            <a:ext cx="432773" cy="432774"/>
          </a:xfrm>
          <a:prstGeom prst="rect">
            <a:avLst/>
          </a:prstGeom>
          <a:noFill/>
          <a:ln>
            <a:noFill/>
          </a:ln>
        </p:spPr>
      </p:pic>
      <p:cxnSp>
        <p:nvCxnSpPr>
          <p:cNvPr id="6226" name="Google Shape;6226;p864"/>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227" name="Google Shape;6227;p864"/>
          <p:cNvCxnSpPr/>
          <p:nvPr/>
        </p:nvCxnSpPr>
        <p:spPr>
          <a:xfrm rot="10800000" flipH="1">
            <a:off x="4554717" y="3961117"/>
            <a:ext cx="1116300" cy="12300"/>
          </a:xfrm>
          <a:prstGeom prst="straightConnector1">
            <a:avLst/>
          </a:prstGeom>
          <a:noFill/>
          <a:ln w="9525" cap="flat" cmpd="sng">
            <a:solidFill>
              <a:schemeClr val="lt1"/>
            </a:solidFill>
            <a:prstDash val="solid"/>
            <a:round/>
            <a:headEnd type="none" w="med" len="med"/>
            <a:tailEnd type="triangle" w="med" len="med"/>
          </a:ln>
        </p:spPr>
      </p:cxnSp>
      <p:sp>
        <p:nvSpPr>
          <p:cNvPr id="6228" name="Google Shape;6228;p864"/>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Data analysis</a:t>
            </a:r>
            <a:endParaRPr>
              <a:solidFill>
                <a:srgbClr val="FFFFFF"/>
              </a:solidFill>
            </a:endParaRPr>
          </a:p>
        </p:txBody>
      </p:sp>
      <p:sp>
        <p:nvSpPr>
          <p:cNvPr id="6229" name="Google Shape;6229;p864"/>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 case study</a:t>
            </a:r>
            <a:endParaRPr b="1" i="0"/>
          </a:p>
        </p:txBody>
      </p:sp>
      <p:grpSp>
        <p:nvGrpSpPr>
          <p:cNvPr id="6230" name="Google Shape;6230;p864"/>
          <p:cNvGrpSpPr/>
          <p:nvPr/>
        </p:nvGrpSpPr>
        <p:grpSpPr>
          <a:xfrm>
            <a:off x="1352550" y="1269025"/>
            <a:ext cx="4651325" cy="2633700"/>
            <a:chOff x="1276350" y="1228725"/>
            <a:chExt cx="4651325" cy="2633700"/>
          </a:xfrm>
        </p:grpSpPr>
        <p:sp>
          <p:nvSpPr>
            <p:cNvPr id="6231" name="Google Shape;6231;p864"/>
            <p:cNvSpPr txBox="1"/>
            <p:nvPr/>
          </p:nvSpPr>
          <p:spPr>
            <a:xfrm>
              <a:off x="1276350" y="1228725"/>
              <a:ext cx="4641900" cy="26337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32" name="Google Shape;6232;p864"/>
            <p:cNvSpPr txBox="1"/>
            <p:nvPr/>
          </p:nvSpPr>
          <p:spPr>
            <a:xfrm>
              <a:off x="1311275" y="3448050"/>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Published literature</a:t>
              </a:r>
              <a:endParaRPr/>
            </a:p>
          </p:txBody>
        </p:sp>
        <p:pic>
          <p:nvPicPr>
            <p:cNvPr id="6233" name="Google Shape;6233;p864"/>
            <p:cNvPicPr preferRelativeResize="0"/>
            <p:nvPr/>
          </p:nvPicPr>
          <p:blipFill rotWithShape="1">
            <a:blip r:embed="rId6">
              <a:alphaModFix/>
            </a:blip>
            <a:srcRect l="13818" t="16027" r="13491" b="21632"/>
            <a:stretch/>
          </p:blipFill>
          <p:spPr>
            <a:xfrm>
              <a:off x="2581275" y="1430337"/>
              <a:ext cx="2195512" cy="1882775"/>
            </a:xfrm>
            <a:prstGeom prst="rect">
              <a:avLst/>
            </a:prstGeom>
            <a:noFill/>
            <a:ln>
              <a:noFill/>
            </a:ln>
          </p:spPr>
        </p:pic>
      </p:grpSp>
      <p:pic>
        <p:nvPicPr>
          <p:cNvPr id="6234" name="Google Shape;6234;p864"/>
          <p:cNvPicPr preferRelativeResize="0"/>
          <p:nvPr/>
        </p:nvPicPr>
        <p:blipFill>
          <a:blip r:embed="rId3">
            <a:alphaModFix/>
          </a:blip>
          <a:stretch>
            <a:fillRect/>
          </a:stretch>
        </p:blipFill>
        <p:spPr>
          <a:xfrm>
            <a:off x="7078651" y="3872900"/>
            <a:ext cx="2696625" cy="2696625"/>
          </a:xfrm>
          <a:prstGeom prst="rect">
            <a:avLst/>
          </a:prstGeom>
          <a:noFill/>
          <a:ln>
            <a:noFill/>
          </a:ln>
        </p:spPr>
      </p:pic>
      <p:sp>
        <p:nvSpPr>
          <p:cNvPr id="6235" name="Google Shape;6235;p864"/>
          <p:cNvSpPr txBox="1"/>
          <p:nvPr/>
        </p:nvSpPr>
        <p:spPr>
          <a:xfrm>
            <a:off x="6400762" y="1611424"/>
            <a:ext cx="4380000" cy="49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i="1" dirty="0">
                <a:solidFill>
                  <a:schemeClr val="dk1"/>
                </a:solidFill>
              </a:rPr>
              <a:t>Providing feedback has been shown to produce fairly small but important changes in health-care provider behaviour in general. </a:t>
            </a:r>
            <a:r>
              <a:rPr lang="en-GB" sz="2200" b="1" i="1" dirty="0">
                <a:solidFill>
                  <a:schemeClr val="dk1"/>
                </a:solidFill>
              </a:rPr>
              <a:t>However, studies of feedback specifically focused on antibiotic prescribing have produced mixed results: substantial improvements have come about from more complex, intensive interventions, rather than simple feedback.</a:t>
            </a:r>
            <a:r>
              <a:rPr lang="en-GB" sz="2200" dirty="0">
                <a:solidFill>
                  <a:schemeClr val="dk1"/>
                </a:solidFill>
              </a:rPr>
              <a:t> </a:t>
            </a:r>
            <a:br>
              <a:rPr lang="en-GB" sz="2200" dirty="0">
                <a:solidFill>
                  <a:schemeClr val="dk1"/>
                </a:solidFill>
              </a:rPr>
            </a:br>
            <a:r>
              <a:rPr lang="en-GB" sz="2200" dirty="0">
                <a:solidFill>
                  <a:schemeClr val="dk1"/>
                </a:solidFill>
              </a:rPr>
              <a:t>	- </a:t>
            </a:r>
            <a:r>
              <a:rPr lang="en-GB" sz="2200" dirty="0" err="1">
                <a:solidFill>
                  <a:schemeClr val="dk1"/>
                </a:solidFill>
              </a:rPr>
              <a:t>Hallsworth</a:t>
            </a:r>
            <a:r>
              <a:rPr lang="en-GB" sz="2200" dirty="0">
                <a:solidFill>
                  <a:schemeClr val="dk1"/>
                </a:solidFill>
              </a:rPr>
              <a:t> et al., 2016</a:t>
            </a:r>
            <a:endParaRPr sz="2200" dirty="0">
              <a:solidFill>
                <a:schemeClr val="dk1"/>
              </a:solidFill>
            </a:endParaRPr>
          </a:p>
        </p:txBody>
      </p:sp>
      <p:grpSp>
        <p:nvGrpSpPr>
          <p:cNvPr id="6236" name="Google Shape;6236;p864"/>
          <p:cNvGrpSpPr/>
          <p:nvPr/>
        </p:nvGrpSpPr>
        <p:grpSpPr>
          <a:xfrm>
            <a:off x="1377950" y="4026512"/>
            <a:ext cx="4641900" cy="2633700"/>
            <a:chOff x="1301750" y="3986212"/>
            <a:chExt cx="4641900" cy="2633700"/>
          </a:xfrm>
        </p:grpSpPr>
        <p:sp>
          <p:nvSpPr>
            <p:cNvPr id="6237" name="Google Shape;6237;p864"/>
            <p:cNvSpPr txBox="1"/>
            <p:nvPr/>
          </p:nvSpPr>
          <p:spPr>
            <a:xfrm>
              <a:off x="1301750" y="3986212"/>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238" name="Google Shape;6238;p864"/>
            <p:cNvGrpSpPr/>
            <p:nvPr/>
          </p:nvGrpSpPr>
          <p:grpSpPr>
            <a:xfrm>
              <a:off x="1311275" y="4021137"/>
              <a:ext cx="4616400" cy="2574938"/>
              <a:chOff x="1311275" y="4021137"/>
              <a:chExt cx="4616400" cy="2574938"/>
            </a:xfrm>
          </p:grpSpPr>
          <p:sp>
            <p:nvSpPr>
              <p:cNvPr id="6239" name="Google Shape;6239;p864"/>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Data analysis</a:t>
                </a:r>
                <a:endParaRPr/>
              </a:p>
            </p:txBody>
          </p:sp>
          <p:pic>
            <p:nvPicPr>
              <p:cNvPr id="6240" name="Google Shape;6240;p864"/>
              <p:cNvPicPr preferRelativeResize="0"/>
              <p:nvPr/>
            </p:nvPicPr>
            <p:blipFill rotWithShape="1">
              <a:blip r:embed="rId7">
                <a:alphaModFix/>
              </a:blip>
              <a:srcRect l="12341" t="10251" r="11287" b="17811"/>
              <a:stretch/>
            </p:blipFill>
            <p:spPr>
              <a:xfrm>
                <a:off x="2514600" y="4021137"/>
                <a:ext cx="2214562" cy="2084387"/>
              </a:xfrm>
              <a:prstGeom prst="rect">
                <a:avLst/>
              </a:prstGeom>
              <a:noFill/>
              <a:ln>
                <a:noFill/>
              </a:ln>
            </p:spPr>
          </p:pic>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45"/>
        <p:cNvGrpSpPr/>
        <p:nvPr/>
      </p:nvGrpSpPr>
      <p:grpSpPr>
        <a:xfrm>
          <a:off x="0" y="0"/>
          <a:ext cx="0" cy="0"/>
          <a:chOff x="0" y="0"/>
          <a:chExt cx="0" cy="0"/>
        </a:xfrm>
      </p:grpSpPr>
      <p:pic>
        <p:nvPicPr>
          <p:cNvPr id="6246" name="Google Shape;6246;p865"/>
          <p:cNvPicPr preferRelativeResize="0"/>
          <p:nvPr/>
        </p:nvPicPr>
        <p:blipFill>
          <a:blip r:embed="rId3">
            <a:alphaModFix/>
          </a:blip>
          <a:stretch>
            <a:fillRect/>
          </a:stretch>
        </p:blipFill>
        <p:spPr>
          <a:xfrm>
            <a:off x="7078651" y="3872900"/>
            <a:ext cx="2696625" cy="2696625"/>
          </a:xfrm>
          <a:prstGeom prst="rect">
            <a:avLst/>
          </a:prstGeom>
          <a:noFill/>
          <a:ln>
            <a:noFill/>
          </a:ln>
        </p:spPr>
      </p:pic>
      <p:grpSp>
        <p:nvGrpSpPr>
          <p:cNvPr id="6247" name="Google Shape;6247;p865"/>
          <p:cNvGrpSpPr/>
          <p:nvPr/>
        </p:nvGrpSpPr>
        <p:grpSpPr>
          <a:xfrm>
            <a:off x="6156287" y="4035912"/>
            <a:ext cx="4644888" cy="2632200"/>
            <a:chOff x="6062662" y="3998912"/>
            <a:chExt cx="4644888" cy="2632200"/>
          </a:xfrm>
        </p:grpSpPr>
        <p:sp>
          <p:nvSpPr>
            <p:cNvPr id="6248" name="Google Shape;6248;p865"/>
            <p:cNvSpPr txBox="1"/>
            <p:nvPr/>
          </p:nvSpPr>
          <p:spPr>
            <a:xfrm>
              <a:off x="6062662" y="399891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49" name="Google Shape;6249;p865"/>
            <p:cNvSpPr txBox="1"/>
            <p:nvPr/>
          </p:nvSpPr>
          <p:spPr>
            <a:xfrm>
              <a:off x="6089650" y="6226175"/>
              <a:ext cx="4617900" cy="369900"/>
            </a:xfrm>
            <a:prstGeom prst="rect">
              <a:avLst/>
            </a:prstGeom>
            <a:solidFill>
              <a:srgbClr val="F3F3F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Interviews and focus groups</a:t>
              </a:r>
              <a:endParaRPr>
                <a:solidFill>
                  <a:srgbClr val="FFFFFF"/>
                </a:solidFill>
              </a:endParaRPr>
            </a:p>
          </p:txBody>
        </p:sp>
      </p:grpSp>
      <p:grpSp>
        <p:nvGrpSpPr>
          <p:cNvPr id="6250" name="Google Shape;6250;p865"/>
          <p:cNvGrpSpPr/>
          <p:nvPr/>
        </p:nvGrpSpPr>
        <p:grpSpPr>
          <a:xfrm>
            <a:off x="6138862" y="1264262"/>
            <a:ext cx="4644888" cy="2632200"/>
            <a:chOff x="6062662" y="1223962"/>
            <a:chExt cx="4644888" cy="2632200"/>
          </a:xfrm>
        </p:grpSpPr>
        <p:sp>
          <p:nvSpPr>
            <p:cNvPr id="6251" name="Google Shape;6251;p865"/>
            <p:cNvSpPr txBox="1"/>
            <p:nvPr/>
          </p:nvSpPr>
          <p:spPr>
            <a:xfrm>
              <a:off x="6062662" y="122396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252" name="Google Shape;6252;p865"/>
            <p:cNvPicPr preferRelativeResize="0"/>
            <p:nvPr/>
          </p:nvPicPr>
          <p:blipFill rotWithShape="1">
            <a:blip r:embed="rId4">
              <a:alphaModFix/>
            </a:blip>
            <a:srcRect l="10686" t="26462" r="10560" b="26197"/>
            <a:stretch/>
          </p:blipFill>
          <p:spPr>
            <a:xfrm>
              <a:off x="7097712" y="1665287"/>
              <a:ext cx="2606675" cy="1566862"/>
            </a:xfrm>
            <a:prstGeom prst="rect">
              <a:avLst/>
            </a:prstGeom>
            <a:noFill/>
            <a:ln>
              <a:noFill/>
            </a:ln>
          </p:spPr>
        </p:pic>
        <p:sp>
          <p:nvSpPr>
            <p:cNvPr id="6253" name="Google Shape;6253;p865"/>
            <p:cNvSpPr txBox="1"/>
            <p:nvPr/>
          </p:nvSpPr>
          <p:spPr>
            <a:xfrm>
              <a:off x="6089650" y="3448050"/>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Observation</a:t>
              </a:r>
              <a:endParaRPr/>
            </a:p>
          </p:txBody>
        </p:sp>
      </p:grpSp>
      <p:pic>
        <p:nvPicPr>
          <p:cNvPr id="6254" name="Google Shape;6254;p865"/>
          <p:cNvPicPr preferRelativeResize="0"/>
          <p:nvPr/>
        </p:nvPicPr>
        <p:blipFill>
          <a:blip r:embed="rId5">
            <a:alphaModFix/>
          </a:blip>
          <a:stretch>
            <a:fillRect/>
          </a:stretch>
        </p:blipFill>
        <p:spPr>
          <a:xfrm>
            <a:off x="2469440" y="3194981"/>
            <a:ext cx="432773" cy="432774"/>
          </a:xfrm>
          <a:prstGeom prst="rect">
            <a:avLst/>
          </a:prstGeom>
          <a:noFill/>
          <a:ln>
            <a:noFill/>
          </a:ln>
        </p:spPr>
      </p:pic>
      <p:cxnSp>
        <p:nvCxnSpPr>
          <p:cNvPr id="6255" name="Google Shape;6255;p865"/>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256" name="Google Shape;6256;p865"/>
          <p:cNvCxnSpPr/>
          <p:nvPr/>
        </p:nvCxnSpPr>
        <p:spPr>
          <a:xfrm rot="10800000" flipH="1">
            <a:off x="4554717" y="3961117"/>
            <a:ext cx="1116300" cy="12300"/>
          </a:xfrm>
          <a:prstGeom prst="straightConnector1">
            <a:avLst/>
          </a:prstGeom>
          <a:noFill/>
          <a:ln w="9525" cap="flat" cmpd="sng">
            <a:solidFill>
              <a:schemeClr val="lt1"/>
            </a:solidFill>
            <a:prstDash val="solid"/>
            <a:round/>
            <a:headEnd type="none" w="med" len="med"/>
            <a:tailEnd type="triangle" w="med" len="med"/>
          </a:ln>
        </p:spPr>
      </p:cxnSp>
      <p:sp>
        <p:nvSpPr>
          <p:cNvPr id="6257" name="Google Shape;6257;p865"/>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Data analysis</a:t>
            </a:r>
            <a:endParaRPr>
              <a:solidFill>
                <a:srgbClr val="FFFFFF"/>
              </a:solidFill>
            </a:endParaRPr>
          </a:p>
        </p:txBody>
      </p:sp>
      <p:sp>
        <p:nvSpPr>
          <p:cNvPr id="6258" name="Google Shape;6258;p865"/>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 case study</a:t>
            </a:r>
            <a:endParaRPr b="1" i="0"/>
          </a:p>
        </p:txBody>
      </p:sp>
      <p:grpSp>
        <p:nvGrpSpPr>
          <p:cNvPr id="6259" name="Google Shape;6259;p865"/>
          <p:cNvGrpSpPr/>
          <p:nvPr/>
        </p:nvGrpSpPr>
        <p:grpSpPr>
          <a:xfrm>
            <a:off x="1352550" y="1269025"/>
            <a:ext cx="4651325" cy="2633700"/>
            <a:chOff x="1276350" y="1228725"/>
            <a:chExt cx="4651325" cy="2633700"/>
          </a:xfrm>
        </p:grpSpPr>
        <p:sp>
          <p:nvSpPr>
            <p:cNvPr id="6260" name="Google Shape;6260;p865"/>
            <p:cNvSpPr txBox="1"/>
            <p:nvPr/>
          </p:nvSpPr>
          <p:spPr>
            <a:xfrm>
              <a:off x="1276350" y="1228725"/>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61" name="Google Shape;6261;p865"/>
            <p:cNvSpPr txBox="1"/>
            <p:nvPr/>
          </p:nvSpPr>
          <p:spPr>
            <a:xfrm>
              <a:off x="1311275" y="3448050"/>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Published literature</a:t>
              </a:r>
              <a:endParaRPr/>
            </a:p>
          </p:txBody>
        </p:sp>
        <p:pic>
          <p:nvPicPr>
            <p:cNvPr id="6262" name="Google Shape;6262;p865"/>
            <p:cNvPicPr preferRelativeResize="0"/>
            <p:nvPr/>
          </p:nvPicPr>
          <p:blipFill rotWithShape="1">
            <a:blip r:embed="rId6">
              <a:alphaModFix/>
            </a:blip>
            <a:srcRect l="13818" t="16027" r="13491" b="21632"/>
            <a:stretch/>
          </p:blipFill>
          <p:spPr>
            <a:xfrm>
              <a:off x="2581275" y="1430337"/>
              <a:ext cx="2195512" cy="1882775"/>
            </a:xfrm>
            <a:prstGeom prst="rect">
              <a:avLst/>
            </a:prstGeom>
            <a:noFill/>
            <a:ln>
              <a:noFill/>
            </a:ln>
          </p:spPr>
        </p:pic>
      </p:grpSp>
      <p:grpSp>
        <p:nvGrpSpPr>
          <p:cNvPr id="6263" name="Google Shape;6263;p865"/>
          <p:cNvGrpSpPr/>
          <p:nvPr/>
        </p:nvGrpSpPr>
        <p:grpSpPr>
          <a:xfrm>
            <a:off x="1377950" y="4026512"/>
            <a:ext cx="4641900" cy="2633700"/>
            <a:chOff x="1301750" y="3986212"/>
            <a:chExt cx="4641900" cy="2633700"/>
          </a:xfrm>
        </p:grpSpPr>
        <p:sp>
          <p:nvSpPr>
            <p:cNvPr id="6264" name="Google Shape;6264;p865"/>
            <p:cNvSpPr txBox="1"/>
            <p:nvPr/>
          </p:nvSpPr>
          <p:spPr>
            <a:xfrm>
              <a:off x="1301750" y="3986212"/>
              <a:ext cx="4641900" cy="26337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265" name="Google Shape;6265;p865"/>
            <p:cNvGrpSpPr/>
            <p:nvPr/>
          </p:nvGrpSpPr>
          <p:grpSpPr>
            <a:xfrm>
              <a:off x="1311275" y="4021137"/>
              <a:ext cx="4616400" cy="2574938"/>
              <a:chOff x="1311275" y="4021137"/>
              <a:chExt cx="4616400" cy="2574938"/>
            </a:xfrm>
          </p:grpSpPr>
          <p:sp>
            <p:nvSpPr>
              <p:cNvPr id="6266" name="Google Shape;6266;p865"/>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Data analysis</a:t>
                </a:r>
                <a:endParaRPr/>
              </a:p>
            </p:txBody>
          </p:sp>
          <p:pic>
            <p:nvPicPr>
              <p:cNvPr id="6267" name="Google Shape;6267;p865"/>
              <p:cNvPicPr preferRelativeResize="0"/>
              <p:nvPr/>
            </p:nvPicPr>
            <p:blipFill rotWithShape="1">
              <a:blip r:embed="rId7">
                <a:alphaModFix/>
              </a:blip>
              <a:srcRect l="12341" t="10251" r="11287" b="17811"/>
              <a:stretch/>
            </p:blipFill>
            <p:spPr>
              <a:xfrm>
                <a:off x="2514600" y="4021137"/>
                <a:ext cx="2214562" cy="2084387"/>
              </a:xfrm>
              <a:prstGeom prst="rect">
                <a:avLst/>
              </a:prstGeom>
              <a:noFill/>
              <a:ln>
                <a:noFill/>
              </a:ln>
            </p:spPr>
          </p:pic>
        </p:grpSp>
      </p:grpSp>
      <p:pic>
        <p:nvPicPr>
          <p:cNvPr id="6268" name="Google Shape;6268;p865"/>
          <p:cNvPicPr preferRelativeResize="0"/>
          <p:nvPr/>
        </p:nvPicPr>
        <p:blipFill>
          <a:blip r:embed="rId8">
            <a:alphaModFix/>
          </a:blip>
          <a:stretch>
            <a:fillRect/>
          </a:stretch>
        </p:blipFill>
        <p:spPr>
          <a:xfrm>
            <a:off x="3430350" y="1242248"/>
            <a:ext cx="8147000" cy="2482289"/>
          </a:xfrm>
          <a:prstGeom prst="rect">
            <a:avLst/>
          </a:prstGeom>
          <a:noFill/>
          <a:ln w="9525" cap="flat" cmpd="sng">
            <a:solidFill>
              <a:schemeClr val="dk2"/>
            </a:solidFill>
            <a:prstDash val="solid"/>
            <a:round/>
            <a:headEnd type="none" w="sm" len="sm"/>
            <a:tailEnd type="none" w="sm" len="sm"/>
          </a:ln>
        </p:spPr>
      </p:pic>
      <p:pic>
        <p:nvPicPr>
          <p:cNvPr id="6269" name="Google Shape;6269;p865"/>
          <p:cNvPicPr preferRelativeResize="0"/>
          <p:nvPr/>
        </p:nvPicPr>
        <p:blipFill>
          <a:blip r:embed="rId3">
            <a:alphaModFix/>
          </a:blip>
          <a:stretch>
            <a:fillRect/>
          </a:stretch>
        </p:blipFill>
        <p:spPr>
          <a:xfrm>
            <a:off x="7078651" y="3872900"/>
            <a:ext cx="2696625" cy="2696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74"/>
        <p:cNvGrpSpPr/>
        <p:nvPr/>
      </p:nvGrpSpPr>
      <p:grpSpPr>
        <a:xfrm>
          <a:off x="0" y="0"/>
          <a:ext cx="0" cy="0"/>
          <a:chOff x="0" y="0"/>
          <a:chExt cx="0" cy="0"/>
        </a:xfrm>
      </p:grpSpPr>
      <p:pic>
        <p:nvPicPr>
          <p:cNvPr id="6275" name="Google Shape;6275;p866"/>
          <p:cNvPicPr preferRelativeResize="0"/>
          <p:nvPr/>
        </p:nvPicPr>
        <p:blipFill>
          <a:blip r:embed="rId3">
            <a:alphaModFix/>
          </a:blip>
          <a:stretch>
            <a:fillRect/>
          </a:stretch>
        </p:blipFill>
        <p:spPr>
          <a:xfrm>
            <a:off x="7078651" y="3872900"/>
            <a:ext cx="2696625" cy="2696625"/>
          </a:xfrm>
          <a:prstGeom prst="rect">
            <a:avLst/>
          </a:prstGeom>
          <a:noFill/>
          <a:ln>
            <a:noFill/>
          </a:ln>
        </p:spPr>
      </p:pic>
      <p:grpSp>
        <p:nvGrpSpPr>
          <p:cNvPr id="6276" name="Google Shape;6276;p866"/>
          <p:cNvGrpSpPr/>
          <p:nvPr/>
        </p:nvGrpSpPr>
        <p:grpSpPr>
          <a:xfrm>
            <a:off x="6156287" y="4035912"/>
            <a:ext cx="4644888" cy="2632200"/>
            <a:chOff x="6062662" y="3998912"/>
            <a:chExt cx="4644888" cy="2632200"/>
          </a:xfrm>
        </p:grpSpPr>
        <p:sp>
          <p:nvSpPr>
            <p:cNvPr id="6277" name="Google Shape;6277;p866"/>
            <p:cNvSpPr txBox="1"/>
            <p:nvPr/>
          </p:nvSpPr>
          <p:spPr>
            <a:xfrm>
              <a:off x="6062662" y="399891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78" name="Google Shape;6278;p866"/>
            <p:cNvSpPr txBox="1"/>
            <p:nvPr/>
          </p:nvSpPr>
          <p:spPr>
            <a:xfrm>
              <a:off x="6089650" y="6226175"/>
              <a:ext cx="4617900" cy="369900"/>
            </a:xfrm>
            <a:prstGeom prst="rect">
              <a:avLst/>
            </a:prstGeom>
            <a:solidFill>
              <a:srgbClr val="F3F3F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Interviews and focus groups</a:t>
              </a:r>
              <a:endParaRPr>
                <a:solidFill>
                  <a:srgbClr val="FFFFFF"/>
                </a:solidFill>
              </a:endParaRPr>
            </a:p>
          </p:txBody>
        </p:sp>
      </p:grpSp>
      <p:grpSp>
        <p:nvGrpSpPr>
          <p:cNvPr id="6279" name="Google Shape;6279;p866"/>
          <p:cNvGrpSpPr/>
          <p:nvPr/>
        </p:nvGrpSpPr>
        <p:grpSpPr>
          <a:xfrm>
            <a:off x="6138862" y="1264262"/>
            <a:ext cx="4644888" cy="2632200"/>
            <a:chOff x="6062662" y="1223962"/>
            <a:chExt cx="4644888" cy="2632200"/>
          </a:xfrm>
        </p:grpSpPr>
        <p:sp>
          <p:nvSpPr>
            <p:cNvPr id="6280" name="Google Shape;6280;p866"/>
            <p:cNvSpPr txBox="1"/>
            <p:nvPr/>
          </p:nvSpPr>
          <p:spPr>
            <a:xfrm>
              <a:off x="6062662" y="1223962"/>
              <a:ext cx="4641900" cy="26322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281" name="Google Shape;6281;p866"/>
            <p:cNvPicPr preferRelativeResize="0"/>
            <p:nvPr/>
          </p:nvPicPr>
          <p:blipFill rotWithShape="1">
            <a:blip r:embed="rId4">
              <a:alphaModFix/>
            </a:blip>
            <a:srcRect l="10686" t="26462" r="10560" b="26197"/>
            <a:stretch/>
          </p:blipFill>
          <p:spPr>
            <a:xfrm>
              <a:off x="7097712" y="1665287"/>
              <a:ext cx="2606675" cy="1566862"/>
            </a:xfrm>
            <a:prstGeom prst="rect">
              <a:avLst/>
            </a:prstGeom>
            <a:noFill/>
            <a:ln>
              <a:noFill/>
            </a:ln>
          </p:spPr>
        </p:pic>
        <p:sp>
          <p:nvSpPr>
            <p:cNvPr id="6282" name="Google Shape;6282;p866"/>
            <p:cNvSpPr txBox="1"/>
            <p:nvPr/>
          </p:nvSpPr>
          <p:spPr>
            <a:xfrm>
              <a:off x="6089650" y="3448050"/>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Observation</a:t>
              </a:r>
              <a:endParaRPr/>
            </a:p>
          </p:txBody>
        </p:sp>
      </p:grpSp>
      <p:pic>
        <p:nvPicPr>
          <p:cNvPr id="6283" name="Google Shape;6283;p866"/>
          <p:cNvPicPr preferRelativeResize="0"/>
          <p:nvPr/>
        </p:nvPicPr>
        <p:blipFill>
          <a:blip r:embed="rId5">
            <a:alphaModFix/>
          </a:blip>
          <a:stretch>
            <a:fillRect/>
          </a:stretch>
        </p:blipFill>
        <p:spPr>
          <a:xfrm>
            <a:off x="2469440" y="3194981"/>
            <a:ext cx="432773" cy="432774"/>
          </a:xfrm>
          <a:prstGeom prst="rect">
            <a:avLst/>
          </a:prstGeom>
          <a:noFill/>
          <a:ln>
            <a:noFill/>
          </a:ln>
        </p:spPr>
      </p:pic>
      <p:cxnSp>
        <p:nvCxnSpPr>
          <p:cNvPr id="6284" name="Google Shape;6284;p866"/>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285" name="Google Shape;6285;p866"/>
          <p:cNvCxnSpPr/>
          <p:nvPr/>
        </p:nvCxnSpPr>
        <p:spPr>
          <a:xfrm rot="10800000" flipH="1">
            <a:off x="4554717" y="3961117"/>
            <a:ext cx="1116300" cy="12300"/>
          </a:xfrm>
          <a:prstGeom prst="straightConnector1">
            <a:avLst/>
          </a:prstGeom>
          <a:noFill/>
          <a:ln w="9525" cap="flat" cmpd="sng">
            <a:solidFill>
              <a:schemeClr val="lt1"/>
            </a:solidFill>
            <a:prstDash val="solid"/>
            <a:round/>
            <a:headEnd type="none" w="med" len="med"/>
            <a:tailEnd type="triangle" w="med" len="med"/>
          </a:ln>
        </p:spPr>
      </p:cxnSp>
      <p:sp>
        <p:nvSpPr>
          <p:cNvPr id="6286" name="Google Shape;6286;p866"/>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Data analysis</a:t>
            </a:r>
            <a:endParaRPr>
              <a:solidFill>
                <a:srgbClr val="FFFFFF"/>
              </a:solidFill>
            </a:endParaRPr>
          </a:p>
        </p:txBody>
      </p:sp>
      <p:sp>
        <p:nvSpPr>
          <p:cNvPr id="6287" name="Google Shape;6287;p866"/>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 case study</a:t>
            </a:r>
            <a:endParaRPr b="1" i="0"/>
          </a:p>
        </p:txBody>
      </p:sp>
      <p:grpSp>
        <p:nvGrpSpPr>
          <p:cNvPr id="6288" name="Google Shape;6288;p866"/>
          <p:cNvGrpSpPr/>
          <p:nvPr/>
        </p:nvGrpSpPr>
        <p:grpSpPr>
          <a:xfrm>
            <a:off x="1352550" y="1269025"/>
            <a:ext cx="4651325" cy="2633700"/>
            <a:chOff x="1276350" y="1228725"/>
            <a:chExt cx="4651325" cy="2633700"/>
          </a:xfrm>
        </p:grpSpPr>
        <p:sp>
          <p:nvSpPr>
            <p:cNvPr id="6289" name="Google Shape;6289;p866"/>
            <p:cNvSpPr txBox="1"/>
            <p:nvPr/>
          </p:nvSpPr>
          <p:spPr>
            <a:xfrm>
              <a:off x="1276350" y="1228725"/>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90" name="Google Shape;6290;p866"/>
            <p:cNvSpPr txBox="1"/>
            <p:nvPr/>
          </p:nvSpPr>
          <p:spPr>
            <a:xfrm>
              <a:off x="1311275" y="3448050"/>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Published literature</a:t>
              </a:r>
              <a:endParaRPr/>
            </a:p>
          </p:txBody>
        </p:sp>
        <p:pic>
          <p:nvPicPr>
            <p:cNvPr id="6291" name="Google Shape;6291;p866"/>
            <p:cNvPicPr preferRelativeResize="0"/>
            <p:nvPr/>
          </p:nvPicPr>
          <p:blipFill rotWithShape="1">
            <a:blip r:embed="rId6">
              <a:alphaModFix/>
            </a:blip>
            <a:srcRect l="13818" t="16027" r="13491" b="21632"/>
            <a:stretch/>
          </p:blipFill>
          <p:spPr>
            <a:xfrm>
              <a:off x="2581275" y="1430337"/>
              <a:ext cx="2195512" cy="1882775"/>
            </a:xfrm>
            <a:prstGeom prst="rect">
              <a:avLst/>
            </a:prstGeom>
            <a:noFill/>
            <a:ln>
              <a:noFill/>
            </a:ln>
          </p:spPr>
        </p:pic>
      </p:grpSp>
      <p:grpSp>
        <p:nvGrpSpPr>
          <p:cNvPr id="6292" name="Google Shape;6292;p866"/>
          <p:cNvGrpSpPr/>
          <p:nvPr/>
        </p:nvGrpSpPr>
        <p:grpSpPr>
          <a:xfrm>
            <a:off x="1377950" y="4026512"/>
            <a:ext cx="4641900" cy="2633700"/>
            <a:chOff x="1301750" y="3986212"/>
            <a:chExt cx="4641900" cy="2633700"/>
          </a:xfrm>
        </p:grpSpPr>
        <p:sp>
          <p:nvSpPr>
            <p:cNvPr id="6293" name="Google Shape;6293;p866"/>
            <p:cNvSpPr txBox="1"/>
            <p:nvPr/>
          </p:nvSpPr>
          <p:spPr>
            <a:xfrm>
              <a:off x="1301750" y="3986212"/>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294" name="Google Shape;6294;p866"/>
            <p:cNvGrpSpPr/>
            <p:nvPr/>
          </p:nvGrpSpPr>
          <p:grpSpPr>
            <a:xfrm>
              <a:off x="1311275" y="4021137"/>
              <a:ext cx="4616400" cy="2574938"/>
              <a:chOff x="1311275" y="4021137"/>
              <a:chExt cx="4616400" cy="2574938"/>
            </a:xfrm>
          </p:grpSpPr>
          <p:sp>
            <p:nvSpPr>
              <p:cNvPr id="6295" name="Google Shape;6295;p866"/>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Data analysis</a:t>
                </a:r>
                <a:endParaRPr/>
              </a:p>
            </p:txBody>
          </p:sp>
          <p:pic>
            <p:nvPicPr>
              <p:cNvPr id="6296" name="Google Shape;6296;p866"/>
              <p:cNvPicPr preferRelativeResize="0"/>
              <p:nvPr/>
            </p:nvPicPr>
            <p:blipFill rotWithShape="1">
              <a:blip r:embed="rId7">
                <a:alphaModFix/>
              </a:blip>
              <a:srcRect l="12341" t="10251" r="11287" b="17811"/>
              <a:stretch/>
            </p:blipFill>
            <p:spPr>
              <a:xfrm>
                <a:off x="2514600" y="4021137"/>
                <a:ext cx="2214562" cy="2084387"/>
              </a:xfrm>
              <a:prstGeom prst="rect">
                <a:avLst/>
              </a:prstGeom>
              <a:noFill/>
              <a:ln>
                <a:noFill/>
              </a:ln>
            </p:spPr>
          </p:pic>
        </p:grpSp>
      </p:grpSp>
      <p:pic>
        <p:nvPicPr>
          <p:cNvPr id="6297" name="Google Shape;6297;p866"/>
          <p:cNvPicPr preferRelativeResize="0"/>
          <p:nvPr/>
        </p:nvPicPr>
        <p:blipFill>
          <a:blip r:embed="rId3">
            <a:alphaModFix/>
          </a:blip>
          <a:stretch>
            <a:fillRect/>
          </a:stretch>
        </p:blipFill>
        <p:spPr>
          <a:xfrm>
            <a:off x="7078651" y="3872900"/>
            <a:ext cx="2696625" cy="2696625"/>
          </a:xfrm>
          <a:prstGeom prst="rect">
            <a:avLst/>
          </a:prstGeom>
          <a:noFill/>
          <a:ln>
            <a:noFill/>
          </a:ln>
        </p:spPr>
      </p:pic>
      <p:pic>
        <p:nvPicPr>
          <p:cNvPr id="6298" name="Google Shape;6298;p866"/>
          <p:cNvPicPr preferRelativeResize="0"/>
          <p:nvPr/>
        </p:nvPicPr>
        <p:blipFill>
          <a:blip r:embed="rId8">
            <a:alphaModFix/>
          </a:blip>
          <a:stretch>
            <a:fillRect/>
          </a:stretch>
        </p:blipFill>
        <p:spPr>
          <a:xfrm>
            <a:off x="1140950" y="2221892"/>
            <a:ext cx="4616400" cy="3077608"/>
          </a:xfrm>
          <a:prstGeom prst="rect">
            <a:avLst/>
          </a:prstGeom>
          <a:noFill/>
          <a:ln w="9525" cap="flat" cmpd="sng">
            <a:solidFill>
              <a:schemeClr val="dk2"/>
            </a:solidFill>
            <a:prstDash val="solid"/>
            <a:round/>
            <a:headEnd type="none" w="sm" len="sm"/>
            <a:tailEnd type="none" w="sm" len="sm"/>
          </a:ln>
        </p:spPr>
      </p:pic>
      <p:pic>
        <p:nvPicPr>
          <p:cNvPr id="6299" name="Google Shape;6299;p866"/>
          <p:cNvPicPr preferRelativeResize="0"/>
          <p:nvPr/>
        </p:nvPicPr>
        <p:blipFill>
          <a:blip r:embed="rId9">
            <a:alphaModFix/>
          </a:blip>
          <a:stretch>
            <a:fillRect/>
          </a:stretch>
        </p:blipFill>
        <p:spPr>
          <a:xfrm>
            <a:off x="6331425" y="2169950"/>
            <a:ext cx="668400" cy="66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4"/>
        <p:cNvGrpSpPr/>
        <p:nvPr/>
      </p:nvGrpSpPr>
      <p:grpSpPr>
        <a:xfrm>
          <a:off x="0" y="0"/>
          <a:ext cx="0" cy="0"/>
          <a:chOff x="0" y="0"/>
          <a:chExt cx="0" cy="0"/>
        </a:xfrm>
      </p:grpSpPr>
      <p:pic>
        <p:nvPicPr>
          <p:cNvPr id="6305" name="Google Shape;6305;p867"/>
          <p:cNvPicPr preferRelativeResize="0"/>
          <p:nvPr/>
        </p:nvPicPr>
        <p:blipFill>
          <a:blip r:embed="rId3">
            <a:alphaModFix/>
          </a:blip>
          <a:stretch>
            <a:fillRect/>
          </a:stretch>
        </p:blipFill>
        <p:spPr>
          <a:xfrm>
            <a:off x="7078651" y="3872900"/>
            <a:ext cx="2696625" cy="2696625"/>
          </a:xfrm>
          <a:prstGeom prst="rect">
            <a:avLst/>
          </a:prstGeom>
          <a:noFill/>
          <a:ln>
            <a:noFill/>
          </a:ln>
        </p:spPr>
      </p:pic>
      <p:grpSp>
        <p:nvGrpSpPr>
          <p:cNvPr id="6306" name="Google Shape;6306;p867"/>
          <p:cNvGrpSpPr/>
          <p:nvPr/>
        </p:nvGrpSpPr>
        <p:grpSpPr>
          <a:xfrm>
            <a:off x="6156287" y="4035912"/>
            <a:ext cx="4641900" cy="2632200"/>
            <a:chOff x="6062662" y="3998912"/>
            <a:chExt cx="4641900" cy="2632200"/>
          </a:xfrm>
        </p:grpSpPr>
        <p:sp>
          <p:nvSpPr>
            <p:cNvPr id="6307" name="Google Shape;6307;p867"/>
            <p:cNvSpPr txBox="1"/>
            <p:nvPr/>
          </p:nvSpPr>
          <p:spPr>
            <a:xfrm>
              <a:off x="6062662" y="3998912"/>
              <a:ext cx="4641900" cy="2632200"/>
            </a:xfrm>
            <a:prstGeom prst="rect">
              <a:avLst/>
            </a:prstGeom>
            <a:solidFill>
              <a:srgbClr val="FFC00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308" name="Google Shape;6308;p867"/>
            <p:cNvSpPr txBox="1"/>
            <p:nvPr/>
          </p:nvSpPr>
          <p:spPr>
            <a:xfrm>
              <a:off x="6075273" y="6226175"/>
              <a:ext cx="4617900" cy="369900"/>
            </a:xfrm>
            <a:prstGeom prst="rect">
              <a:avLst/>
            </a:prstGeom>
            <a:solidFill>
              <a:srgbClr val="FFC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Interviews and focus groups</a:t>
              </a:r>
              <a:endParaRPr>
                <a:solidFill>
                  <a:srgbClr val="FFFFFF"/>
                </a:solidFill>
              </a:endParaRPr>
            </a:p>
          </p:txBody>
        </p:sp>
      </p:grpSp>
      <p:grpSp>
        <p:nvGrpSpPr>
          <p:cNvPr id="6309" name="Google Shape;6309;p867"/>
          <p:cNvGrpSpPr/>
          <p:nvPr/>
        </p:nvGrpSpPr>
        <p:grpSpPr>
          <a:xfrm>
            <a:off x="6138862" y="1264262"/>
            <a:ext cx="4644888" cy="2632200"/>
            <a:chOff x="6062662" y="1223962"/>
            <a:chExt cx="4644888" cy="2632200"/>
          </a:xfrm>
        </p:grpSpPr>
        <p:sp>
          <p:nvSpPr>
            <p:cNvPr id="6310" name="Google Shape;6310;p867"/>
            <p:cNvSpPr txBox="1"/>
            <p:nvPr/>
          </p:nvSpPr>
          <p:spPr>
            <a:xfrm>
              <a:off x="6062662" y="1223962"/>
              <a:ext cx="4641900" cy="26322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311" name="Google Shape;6311;p867"/>
            <p:cNvPicPr preferRelativeResize="0"/>
            <p:nvPr/>
          </p:nvPicPr>
          <p:blipFill rotWithShape="1">
            <a:blip r:embed="rId4">
              <a:alphaModFix/>
            </a:blip>
            <a:srcRect l="10686" t="26462" r="10560" b="26197"/>
            <a:stretch/>
          </p:blipFill>
          <p:spPr>
            <a:xfrm>
              <a:off x="7097712" y="1665287"/>
              <a:ext cx="2606675" cy="1566862"/>
            </a:xfrm>
            <a:prstGeom prst="rect">
              <a:avLst/>
            </a:prstGeom>
            <a:noFill/>
            <a:ln>
              <a:noFill/>
            </a:ln>
          </p:spPr>
        </p:pic>
        <p:sp>
          <p:nvSpPr>
            <p:cNvPr id="6312" name="Google Shape;6312;p867"/>
            <p:cNvSpPr txBox="1"/>
            <p:nvPr/>
          </p:nvSpPr>
          <p:spPr>
            <a:xfrm>
              <a:off x="6089650" y="3448050"/>
              <a:ext cx="46179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Observation</a:t>
              </a:r>
              <a:endParaRPr/>
            </a:p>
          </p:txBody>
        </p:sp>
      </p:grpSp>
      <p:pic>
        <p:nvPicPr>
          <p:cNvPr id="6313" name="Google Shape;6313;p867"/>
          <p:cNvPicPr preferRelativeResize="0"/>
          <p:nvPr/>
        </p:nvPicPr>
        <p:blipFill>
          <a:blip r:embed="rId5">
            <a:alphaModFix/>
          </a:blip>
          <a:stretch>
            <a:fillRect/>
          </a:stretch>
        </p:blipFill>
        <p:spPr>
          <a:xfrm>
            <a:off x="2469440" y="3194981"/>
            <a:ext cx="432773" cy="432774"/>
          </a:xfrm>
          <a:prstGeom prst="rect">
            <a:avLst/>
          </a:prstGeom>
          <a:noFill/>
          <a:ln>
            <a:noFill/>
          </a:ln>
        </p:spPr>
      </p:pic>
      <p:cxnSp>
        <p:nvCxnSpPr>
          <p:cNvPr id="6314" name="Google Shape;6314;p867"/>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315" name="Google Shape;6315;p867"/>
          <p:cNvCxnSpPr/>
          <p:nvPr/>
        </p:nvCxnSpPr>
        <p:spPr>
          <a:xfrm rot="10800000" flipH="1">
            <a:off x="4554717" y="3961117"/>
            <a:ext cx="1116300" cy="12300"/>
          </a:xfrm>
          <a:prstGeom prst="straightConnector1">
            <a:avLst/>
          </a:prstGeom>
          <a:noFill/>
          <a:ln w="9525" cap="flat" cmpd="sng">
            <a:solidFill>
              <a:schemeClr val="lt1"/>
            </a:solidFill>
            <a:prstDash val="solid"/>
            <a:round/>
            <a:headEnd type="none" w="med" len="med"/>
            <a:tailEnd type="triangle" w="med" len="med"/>
          </a:ln>
        </p:spPr>
      </p:cxnSp>
      <p:sp>
        <p:nvSpPr>
          <p:cNvPr id="6316" name="Google Shape;6316;p867"/>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rgbClr val="FFFFFF"/>
                </a:solidFill>
                <a:latin typeface="Arial"/>
                <a:ea typeface="Arial"/>
                <a:cs typeface="Arial"/>
                <a:sym typeface="Arial"/>
              </a:rPr>
              <a:t>Data analysis</a:t>
            </a:r>
            <a:endParaRPr>
              <a:solidFill>
                <a:srgbClr val="FFFFFF"/>
              </a:solidFill>
            </a:endParaRPr>
          </a:p>
        </p:txBody>
      </p:sp>
      <p:sp>
        <p:nvSpPr>
          <p:cNvPr id="6317" name="Google Shape;6317;p867"/>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Explore phase: case study</a:t>
            </a:r>
            <a:endParaRPr b="1" i="0"/>
          </a:p>
        </p:txBody>
      </p:sp>
      <p:grpSp>
        <p:nvGrpSpPr>
          <p:cNvPr id="6318" name="Google Shape;6318;p867"/>
          <p:cNvGrpSpPr/>
          <p:nvPr/>
        </p:nvGrpSpPr>
        <p:grpSpPr>
          <a:xfrm>
            <a:off x="1352550" y="1269025"/>
            <a:ext cx="4651325" cy="2633700"/>
            <a:chOff x="1276350" y="1228725"/>
            <a:chExt cx="4651325" cy="2633700"/>
          </a:xfrm>
        </p:grpSpPr>
        <p:sp>
          <p:nvSpPr>
            <p:cNvPr id="6319" name="Google Shape;6319;p867"/>
            <p:cNvSpPr txBox="1"/>
            <p:nvPr/>
          </p:nvSpPr>
          <p:spPr>
            <a:xfrm>
              <a:off x="1276350" y="1228725"/>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320" name="Google Shape;6320;p867"/>
            <p:cNvSpPr txBox="1"/>
            <p:nvPr/>
          </p:nvSpPr>
          <p:spPr>
            <a:xfrm>
              <a:off x="1311275" y="3448050"/>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Published literature</a:t>
              </a:r>
              <a:endParaRPr/>
            </a:p>
          </p:txBody>
        </p:sp>
        <p:pic>
          <p:nvPicPr>
            <p:cNvPr id="6321" name="Google Shape;6321;p867"/>
            <p:cNvPicPr preferRelativeResize="0"/>
            <p:nvPr/>
          </p:nvPicPr>
          <p:blipFill rotWithShape="1">
            <a:blip r:embed="rId6">
              <a:alphaModFix/>
            </a:blip>
            <a:srcRect l="13818" t="16027" r="13491" b="21632"/>
            <a:stretch/>
          </p:blipFill>
          <p:spPr>
            <a:xfrm>
              <a:off x="2581275" y="1430337"/>
              <a:ext cx="2195512" cy="1882775"/>
            </a:xfrm>
            <a:prstGeom prst="rect">
              <a:avLst/>
            </a:prstGeom>
            <a:noFill/>
            <a:ln>
              <a:noFill/>
            </a:ln>
          </p:spPr>
        </p:pic>
      </p:grpSp>
      <p:grpSp>
        <p:nvGrpSpPr>
          <p:cNvPr id="6322" name="Google Shape;6322;p867"/>
          <p:cNvGrpSpPr/>
          <p:nvPr/>
        </p:nvGrpSpPr>
        <p:grpSpPr>
          <a:xfrm>
            <a:off x="1377950" y="4026512"/>
            <a:ext cx="4641900" cy="2633700"/>
            <a:chOff x="1301750" y="3986212"/>
            <a:chExt cx="4641900" cy="2633700"/>
          </a:xfrm>
        </p:grpSpPr>
        <p:sp>
          <p:nvSpPr>
            <p:cNvPr id="6323" name="Google Shape;6323;p867"/>
            <p:cNvSpPr txBox="1"/>
            <p:nvPr/>
          </p:nvSpPr>
          <p:spPr>
            <a:xfrm>
              <a:off x="1301750" y="3986212"/>
              <a:ext cx="4641900" cy="2633700"/>
            </a:xfrm>
            <a:prstGeom prst="rect">
              <a:avLst/>
            </a:prstGeom>
            <a:solidFill>
              <a:srgbClr val="F3F3F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324" name="Google Shape;6324;p867"/>
            <p:cNvGrpSpPr/>
            <p:nvPr/>
          </p:nvGrpSpPr>
          <p:grpSpPr>
            <a:xfrm>
              <a:off x="1311275" y="4021137"/>
              <a:ext cx="4616400" cy="2574938"/>
              <a:chOff x="1311275" y="4021137"/>
              <a:chExt cx="4616400" cy="2574938"/>
            </a:xfrm>
          </p:grpSpPr>
          <p:sp>
            <p:nvSpPr>
              <p:cNvPr id="6325" name="Google Shape;6325;p867"/>
              <p:cNvSpPr txBox="1"/>
              <p:nvPr/>
            </p:nvSpPr>
            <p:spPr>
              <a:xfrm>
                <a:off x="1311275" y="6226175"/>
                <a:ext cx="4616400" cy="36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GB" sz="1800" b="1" i="0" u="none">
                    <a:solidFill>
                      <a:schemeClr val="lt1"/>
                    </a:solidFill>
                    <a:latin typeface="Arial"/>
                    <a:ea typeface="Arial"/>
                    <a:cs typeface="Arial"/>
                    <a:sym typeface="Arial"/>
                  </a:rPr>
                  <a:t>Data analysis</a:t>
                </a:r>
                <a:endParaRPr/>
              </a:p>
            </p:txBody>
          </p:sp>
          <p:pic>
            <p:nvPicPr>
              <p:cNvPr id="6326" name="Google Shape;6326;p867"/>
              <p:cNvPicPr preferRelativeResize="0"/>
              <p:nvPr/>
            </p:nvPicPr>
            <p:blipFill rotWithShape="1">
              <a:blip r:embed="rId7">
                <a:alphaModFix/>
              </a:blip>
              <a:srcRect l="12341" t="10251" r="11287" b="17811"/>
              <a:stretch/>
            </p:blipFill>
            <p:spPr>
              <a:xfrm>
                <a:off x="2514600" y="4021137"/>
                <a:ext cx="2214562" cy="2084387"/>
              </a:xfrm>
              <a:prstGeom prst="rect">
                <a:avLst/>
              </a:prstGeom>
              <a:noFill/>
              <a:ln>
                <a:noFill/>
              </a:ln>
            </p:spPr>
          </p:pic>
        </p:grpSp>
      </p:grpSp>
      <p:pic>
        <p:nvPicPr>
          <p:cNvPr id="6327" name="Google Shape;6327;p867"/>
          <p:cNvPicPr preferRelativeResize="0"/>
          <p:nvPr/>
        </p:nvPicPr>
        <p:blipFill>
          <a:blip r:embed="rId3">
            <a:alphaModFix/>
          </a:blip>
          <a:stretch>
            <a:fillRect/>
          </a:stretch>
        </p:blipFill>
        <p:spPr>
          <a:xfrm>
            <a:off x="7078651" y="3872900"/>
            <a:ext cx="2696625" cy="2696625"/>
          </a:xfrm>
          <a:prstGeom prst="rect">
            <a:avLst/>
          </a:prstGeom>
          <a:noFill/>
          <a:ln>
            <a:noFill/>
          </a:ln>
        </p:spPr>
      </p:pic>
      <p:pic>
        <p:nvPicPr>
          <p:cNvPr id="6328" name="Google Shape;6328;p867"/>
          <p:cNvPicPr preferRelativeResize="0"/>
          <p:nvPr/>
        </p:nvPicPr>
        <p:blipFill>
          <a:blip r:embed="rId8">
            <a:alphaModFix/>
          </a:blip>
          <a:stretch>
            <a:fillRect/>
          </a:stretch>
        </p:blipFill>
        <p:spPr>
          <a:xfrm>
            <a:off x="930538" y="2025976"/>
            <a:ext cx="5495351" cy="27707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32"/>
        <p:cNvGrpSpPr/>
        <p:nvPr/>
      </p:nvGrpSpPr>
      <p:grpSpPr>
        <a:xfrm>
          <a:off x="0" y="0"/>
          <a:ext cx="0" cy="0"/>
          <a:chOff x="0" y="0"/>
          <a:chExt cx="0" cy="0"/>
        </a:xfrm>
      </p:grpSpPr>
      <p:sp>
        <p:nvSpPr>
          <p:cNvPr id="6333" name="Google Shape;6333;p868"/>
          <p:cNvSpPr txBox="1">
            <a:spLocks noGrp="1"/>
          </p:cNvSpPr>
          <p:nvPr>
            <p:ph type="title"/>
          </p:nvPr>
        </p:nvSpPr>
        <p:spPr>
          <a:xfrm>
            <a:off x="3492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000000"/>
                </a:solidFill>
              </a:rPr>
              <a:t>Solution phase</a:t>
            </a:r>
            <a:endParaRPr b="1" i="0">
              <a:solidFill>
                <a:srgbClr val="000000"/>
              </a:solidFill>
            </a:endParaRPr>
          </a:p>
        </p:txBody>
      </p:sp>
      <p:grpSp>
        <p:nvGrpSpPr>
          <p:cNvPr id="6334" name="Google Shape;6334;p868"/>
          <p:cNvGrpSpPr/>
          <p:nvPr/>
        </p:nvGrpSpPr>
        <p:grpSpPr>
          <a:xfrm>
            <a:off x="2052743" y="3798105"/>
            <a:ext cx="1284643" cy="372391"/>
            <a:chOff x="1711050" y="2677195"/>
            <a:chExt cx="963507" cy="279300"/>
          </a:xfrm>
        </p:grpSpPr>
        <p:sp>
          <p:nvSpPr>
            <p:cNvPr id="6335" name="Google Shape;6335;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36" name="Google Shape;6336;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37" name="Google Shape;6337;p868"/>
          <p:cNvGrpSpPr/>
          <p:nvPr/>
        </p:nvGrpSpPr>
        <p:grpSpPr>
          <a:xfrm>
            <a:off x="2751931" y="2647731"/>
            <a:ext cx="1189000" cy="372391"/>
            <a:chOff x="2235454" y="1814393"/>
            <a:chExt cx="891772" cy="279300"/>
          </a:xfrm>
        </p:grpSpPr>
        <p:sp>
          <p:nvSpPr>
            <p:cNvPr id="6338" name="Google Shape;6338;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39" name="Google Shape;6339;p8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40" name="Google Shape;6340;p868"/>
          <p:cNvGrpSpPr/>
          <p:nvPr/>
        </p:nvGrpSpPr>
        <p:grpSpPr>
          <a:xfrm>
            <a:off x="3967583" y="3802157"/>
            <a:ext cx="1284643" cy="372391"/>
            <a:chOff x="1711050" y="2677195"/>
            <a:chExt cx="963507" cy="279300"/>
          </a:xfrm>
        </p:grpSpPr>
        <p:sp>
          <p:nvSpPr>
            <p:cNvPr id="6341" name="Google Shape;6341;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2" name="Google Shape;6342;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43" name="Google Shape;6343;p868"/>
          <p:cNvSpPr/>
          <p:nvPr/>
        </p:nvSpPr>
        <p:spPr>
          <a:xfrm>
            <a:off x="32585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4" name="Google Shape;6344;p868"/>
          <p:cNvSpPr/>
          <p:nvPr/>
        </p:nvSpPr>
        <p:spPr>
          <a:xfrm>
            <a:off x="13798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5" name="Google Shape;6345;p868"/>
          <p:cNvSpPr/>
          <p:nvPr/>
        </p:nvSpPr>
        <p:spPr>
          <a:xfrm>
            <a:off x="15026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46" name="Google Shape;6346;p868"/>
          <p:cNvSpPr/>
          <p:nvPr/>
        </p:nvSpPr>
        <p:spPr>
          <a:xfrm>
            <a:off x="33842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47" name="Google Shape;6347;p868"/>
          <p:cNvSpPr/>
          <p:nvPr/>
        </p:nvSpPr>
        <p:spPr>
          <a:xfrm>
            <a:off x="16580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8" name="Google Shape;6348;p868"/>
          <p:cNvSpPr/>
          <p:nvPr/>
        </p:nvSpPr>
        <p:spPr>
          <a:xfrm>
            <a:off x="35367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349" name="Google Shape;6349;p868"/>
          <p:cNvPicPr preferRelativeResize="0"/>
          <p:nvPr/>
        </p:nvPicPr>
        <p:blipFill rotWithShape="1">
          <a:blip r:embed="rId3">
            <a:alphaModFix/>
          </a:blip>
          <a:srcRect/>
          <a:stretch/>
        </p:blipFill>
        <p:spPr>
          <a:xfrm>
            <a:off x="3681727" y="3141655"/>
            <a:ext cx="539900" cy="539440"/>
          </a:xfrm>
          <a:prstGeom prst="rect">
            <a:avLst/>
          </a:prstGeom>
          <a:noFill/>
          <a:ln>
            <a:noFill/>
          </a:ln>
        </p:spPr>
      </p:pic>
      <p:pic>
        <p:nvPicPr>
          <p:cNvPr id="6350" name="Google Shape;6350;p868"/>
          <p:cNvPicPr preferRelativeResize="0"/>
          <p:nvPr/>
        </p:nvPicPr>
        <p:blipFill>
          <a:blip r:embed="rId4">
            <a:alphaModFix/>
          </a:blip>
          <a:stretch>
            <a:fillRect/>
          </a:stretch>
        </p:blipFill>
        <p:spPr>
          <a:xfrm>
            <a:off x="1859840" y="3194981"/>
            <a:ext cx="432773" cy="432774"/>
          </a:xfrm>
          <a:prstGeom prst="rect">
            <a:avLst/>
          </a:prstGeom>
          <a:noFill/>
          <a:ln>
            <a:noFill/>
          </a:ln>
        </p:spPr>
      </p:pic>
      <p:cxnSp>
        <p:nvCxnSpPr>
          <p:cNvPr id="6351" name="Google Shape;6351;p868"/>
          <p:cNvCxnSpPr/>
          <p:nvPr/>
        </p:nvCxnSpPr>
        <p:spPr>
          <a:xfrm rot="10800000" flipH="1">
            <a:off x="2052800" y="3960867"/>
            <a:ext cx="1116300" cy="12300"/>
          </a:xfrm>
          <a:prstGeom prst="straightConnector1">
            <a:avLst/>
          </a:prstGeom>
          <a:noFill/>
          <a:ln w="9525" cap="flat" cmpd="sng">
            <a:solidFill>
              <a:srgbClr val="FFFFFF"/>
            </a:solidFill>
            <a:prstDash val="solid"/>
            <a:round/>
            <a:headEnd type="none" w="med" len="med"/>
            <a:tailEnd type="triangle" w="med" len="med"/>
          </a:ln>
        </p:spPr>
      </p:cxnSp>
      <p:cxnSp>
        <p:nvCxnSpPr>
          <p:cNvPr id="6352" name="Google Shape;6352;p868"/>
          <p:cNvCxnSpPr/>
          <p:nvPr/>
        </p:nvCxnSpPr>
        <p:spPr>
          <a:xfrm rot="10800000" flipH="1">
            <a:off x="3945117" y="3961117"/>
            <a:ext cx="1116300" cy="12300"/>
          </a:xfrm>
          <a:prstGeom prst="straightConnector1">
            <a:avLst/>
          </a:prstGeom>
          <a:noFill/>
          <a:ln w="9525" cap="flat" cmpd="sng">
            <a:solidFill>
              <a:srgbClr val="FFFFFF"/>
            </a:solidFill>
            <a:prstDash val="solid"/>
            <a:round/>
            <a:headEnd type="none" w="med" len="med"/>
            <a:tailEnd type="triangle" w="med" len="med"/>
          </a:ln>
        </p:spPr>
      </p:cxnSp>
      <p:cxnSp>
        <p:nvCxnSpPr>
          <p:cNvPr id="6353" name="Google Shape;6353;p868"/>
          <p:cNvCxnSpPr/>
          <p:nvPr/>
        </p:nvCxnSpPr>
        <p:spPr>
          <a:xfrm rot="10800000">
            <a:off x="2914000" y="2851179"/>
            <a:ext cx="864900" cy="0"/>
          </a:xfrm>
          <a:prstGeom prst="straightConnector1">
            <a:avLst/>
          </a:prstGeom>
          <a:noFill/>
          <a:ln w="9525" cap="flat" cmpd="sng">
            <a:solidFill>
              <a:srgbClr val="FFFFFF"/>
            </a:solidFill>
            <a:prstDash val="dash"/>
            <a:round/>
            <a:headEnd type="none" w="med" len="med"/>
            <a:tailEnd type="triangle" w="med" len="med"/>
          </a:ln>
        </p:spPr>
      </p:cxnSp>
      <p:grpSp>
        <p:nvGrpSpPr>
          <p:cNvPr id="6354" name="Google Shape;6354;p868"/>
          <p:cNvGrpSpPr/>
          <p:nvPr/>
        </p:nvGrpSpPr>
        <p:grpSpPr>
          <a:xfrm>
            <a:off x="4622324" y="2156590"/>
            <a:ext cx="3963990" cy="2450386"/>
            <a:chOff x="5276371" y="2651783"/>
            <a:chExt cx="2455243" cy="1519054"/>
          </a:xfrm>
        </p:grpSpPr>
        <p:grpSp>
          <p:nvGrpSpPr>
            <p:cNvPr id="6355" name="Google Shape;6355;p868"/>
            <p:cNvGrpSpPr/>
            <p:nvPr/>
          </p:nvGrpSpPr>
          <p:grpSpPr>
            <a:xfrm>
              <a:off x="5276371" y="2651783"/>
              <a:ext cx="1189000" cy="372391"/>
              <a:chOff x="2235454" y="1814393"/>
              <a:chExt cx="891772" cy="279300"/>
            </a:xfrm>
          </p:grpSpPr>
          <p:sp>
            <p:nvSpPr>
              <p:cNvPr id="6356" name="Google Shape;6356;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57" name="Google Shape;6357;p868"/>
              <p:cNvSpPr/>
              <p:nvPr/>
            </p:nvSpPr>
            <p:spPr>
              <a:xfrm rot="-5396307">
                <a:off x="2211304" y="1838693"/>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58" name="Google Shape;6358;p868"/>
            <p:cNvGrpSpPr/>
            <p:nvPr/>
          </p:nvGrpSpPr>
          <p:grpSpPr>
            <a:xfrm>
              <a:off x="6446971" y="3798447"/>
              <a:ext cx="1284643" cy="372391"/>
              <a:chOff x="1711050" y="2677195"/>
              <a:chExt cx="963507" cy="279300"/>
            </a:xfrm>
          </p:grpSpPr>
          <p:sp>
            <p:nvSpPr>
              <p:cNvPr id="6359" name="Google Shape;6359;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60" name="Google Shape;6360;p868"/>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61" name="Google Shape;6361;p868"/>
            <p:cNvSpPr/>
            <p:nvPr/>
          </p:nvSpPr>
          <p:spPr>
            <a:xfrm>
              <a:off x="6022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362" name="Google Shape;6362;p868"/>
            <p:cNvPicPr preferRelativeResize="0"/>
            <p:nvPr/>
          </p:nvPicPr>
          <p:blipFill rotWithShape="1">
            <a:blip r:embed="rId5">
              <a:alphaModFix/>
            </a:blip>
            <a:srcRect/>
            <a:stretch/>
          </p:blipFill>
          <p:spPr>
            <a:xfrm>
              <a:off x="6138808" y="3123094"/>
              <a:ext cx="577071" cy="576569"/>
            </a:xfrm>
            <a:prstGeom prst="rect">
              <a:avLst/>
            </a:prstGeom>
            <a:noFill/>
            <a:ln>
              <a:noFill/>
            </a:ln>
          </p:spPr>
        </p:pic>
        <p:cxnSp>
          <p:nvCxnSpPr>
            <p:cNvPr id="6363" name="Google Shape;6363;p868"/>
            <p:cNvCxnSpPr/>
            <p:nvPr/>
          </p:nvCxnSpPr>
          <p:spPr>
            <a:xfrm rot="10800000">
              <a:off x="5418367" y="2859095"/>
              <a:ext cx="864900" cy="0"/>
            </a:xfrm>
            <a:prstGeom prst="straightConnector1">
              <a:avLst/>
            </a:prstGeom>
            <a:noFill/>
            <a:ln w="9525" cap="flat" cmpd="sng">
              <a:solidFill>
                <a:srgbClr val="FFFFFF"/>
              </a:solidFill>
              <a:prstDash val="dash"/>
              <a:round/>
              <a:headEnd type="none" w="med" len="med"/>
              <a:tailEnd type="triangle" w="med" len="med"/>
            </a:ln>
          </p:spPr>
        </p:cxnSp>
        <p:sp>
          <p:nvSpPr>
            <p:cNvPr id="6364" name="Google Shape;6364;p868"/>
            <p:cNvSpPr/>
            <p:nvPr/>
          </p:nvSpPr>
          <p:spPr>
            <a:xfrm>
              <a:off x="5744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65" name="Google Shape;6365;p868"/>
            <p:cNvSpPr/>
            <p:nvPr/>
          </p:nvSpPr>
          <p:spPr>
            <a:xfrm>
              <a:off x="5869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366" name="Google Shape;6366;p868"/>
            <p:cNvCxnSpPr/>
            <p:nvPr/>
          </p:nvCxnSpPr>
          <p:spPr>
            <a:xfrm rot="10800000" flipH="1">
              <a:off x="6435067" y="3960867"/>
              <a:ext cx="1116300" cy="12300"/>
            </a:xfrm>
            <a:prstGeom prst="straightConnector1">
              <a:avLst/>
            </a:prstGeom>
            <a:noFill/>
            <a:ln w="9525" cap="flat" cmpd="sng">
              <a:solidFill>
                <a:srgbClr val="FFFFFF"/>
              </a:solidFill>
              <a:prstDash val="solid"/>
              <a:round/>
              <a:headEnd type="none" w="med" len="med"/>
              <a:tailEnd type="triangle" w="med" len="med"/>
            </a:ln>
          </p:spPr>
        </p:cxnSp>
      </p:grpSp>
      <p:sp>
        <p:nvSpPr>
          <p:cNvPr id="6367" name="Google Shape;6367;p868"/>
          <p:cNvSpPr/>
          <p:nvPr/>
        </p:nvSpPr>
        <p:spPr>
          <a:xfrm>
            <a:off x="80450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68" name="Google Shape;6368;p868"/>
          <p:cNvSpPr/>
          <p:nvPr/>
        </p:nvSpPr>
        <p:spPr>
          <a:xfrm rot="-5397230">
            <a:off x="77284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369" name="Google Shape;6369;p868"/>
          <p:cNvGrpSpPr/>
          <p:nvPr/>
        </p:nvGrpSpPr>
        <p:grpSpPr>
          <a:xfrm>
            <a:off x="8922271" y="3801441"/>
            <a:ext cx="1284643" cy="372391"/>
            <a:chOff x="1711050" y="2677195"/>
            <a:chExt cx="963507" cy="279300"/>
          </a:xfrm>
        </p:grpSpPr>
        <p:sp>
          <p:nvSpPr>
            <p:cNvPr id="6370" name="Google Shape;6370;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1" name="Google Shape;6371;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72" name="Google Shape;6372;p868"/>
          <p:cNvGrpSpPr/>
          <p:nvPr/>
        </p:nvGrpSpPr>
        <p:grpSpPr>
          <a:xfrm>
            <a:off x="9659454" y="2651772"/>
            <a:ext cx="1189000" cy="372391"/>
            <a:chOff x="2235454" y="1814393"/>
            <a:chExt cx="891772" cy="279300"/>
          </a:xfrm>
        </p:grpSpPr>
        <p:sp>
          <p:nvSpPr>
            <p:cNvPr id="6373" name="Google Shape;6373;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4" name="Google Shape;6374;p8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75" name="Google Shape;6375;p868"/>
          <p:cNvSpPr/>
          <p:nvPr/>
        </p:nvSpPr>
        <p:spPr>
          <a:xfrm>
            <a:off x="82303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6" name="Google Shape;6376;p868"/>
          <p:cNvSpPr/>
          <p:nvPr/>
        </p:nvSpPr>
        <p:spPr>
          <a:xfrm>
            <a:off x="101066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7" name="Google Shape;6377;p868"/>
          <p:cNvSpPr/>
          <p:nvPr/>
        </p:nvSpPr>
        <p:spPr>
          <a:xfrm>
            <a:off x="83554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78" name="Google Shape;6378;p868"/>
          <p:cNvSpPr/>
          <p:nvPr/>
        </p:nvSpPr>
        <p:spPr>
          <a:xfrm>
            <a:off x="102259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79" name="Google Shape;6379;p868"/>
          <p:cNvSpPr/>
          <p:nvPr/>
        </p:nvSpPr>
        <p:spPr>
          <a:xfrm>
            <a:off x="85085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80" name="Google Shape;6380;p868"/>
          <p:cNvSpPr/>
          <p:nvPr/>
        </p:nvSpPr>
        <p:spPr>
          <a:xfrm>
            <a:off x="103848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381" name="Google Shape;6381;p868"/>
          <p:cNvPicPr preferRelativeResize="0"/>
          <p:nvPr/>
        </p:nvPicPr>
        <p:blipFill rotWithShape="1">
          <a:blip r:embed="rId6">
            <a:alphaModFix/>
          </a:blip>
          <a:srcRect/>
          <a:stretch/>
        </p:blipFill>
        <p:spPr>
          <a:xfrm>
            <a:off x="8633042" y="3122840"/>
            <a:ext cx="577071" cy="577073"/>
          </a:xfrm>
          <a:prstGeom prst="rect">
            <a:avLst/>
          </a:prstGeom>
          <a:noFill/>
          <a:ln>
            <a:noFill/>
          </a:ln>
        </p:spPr>
      </p:pic>
      <p:pic>
        <p:nvPicPr>
          <p:cNvPr id="6382" name="Google Shape;6382;p868"/>
          <p:cNvPicPr preferRelativeResize="0"/>
          <p:nvPr/>
        </p:nvPicPr>
        <p:blipFill>
          <a:blip r:embed="rId7">
            <a:alphaModFix/>
          </a:blip>
          <a:stretch>
            <a:fillRect/>
          </a:stretch>
        </p:blipFill>
        <p:spPr>
          <a:xfrm>
            <a:off x="10605082" y="3225255"/>
            <a:ext cx="372231" cy="372232"/>
          </a:xfrm>
          <a:prstGeom prst="rect">
            <a:avLst/>
          </a:prstGeom>
          <a:noFill/>
          <a:ln>
            <a:noFill/>
          </a:ln>
        </p:spPr>
      </p:pic>
      <p:cxnSp>
        <p:nvCxnSpPr>
          <p:cNvPr id="6383" name="Google Shape;6383;p868"/>
          <p:cNvCxnSpPr/>
          <p:nvPr/>
        </p:nvCxnSpPr>
        <p:spPr>
          <a:xfrm rot="10800000" flipH="1">
            <a:off x="89264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384" name="Google Shape;6384;p868"/>
          <p:cNvCxnSpPr/>
          <p:nvPr/>
        </p:nvCxnSpPr>
        <p:spPr>
          <a:xfrm rot="10800000">
            <a:off x="79347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385" name="Google Shape;6385;p868"/>
          <p:cNvCxnSpPr/>
          <p:nvPr/>
        </p:nvCxnSpPr>
        <p:spPr>
          <a:xfrm rot="10800000">
            <a:off x="9821533" y="2851045"/>
            <a:ext cx="864900" cy="0"/>
          </a:xfrm>
          <a:prstGeom prst="straightConnector1">
            <a:avLst/>
          </a:prstGeom>
          <a:noFill/>
          <a:ln w="9525" cap="flat" cmpd="sng">
            <a:solidFill>
              <a:schemeClr val="lt1"/>
            </a:solidFill>
            <a:prstDash val="dash"/>
            <a:round/>
            <a:headEnd type="none" w="med" len="med"/>
            <a:tailEnd type="triangle" w="med" len="med"/>
          </a:ln>
        </p:spPr>
      </p:cxnSp>
      <p:sp>
        <p:nvSpPr>
          <p:cNvPr id="6386" name="Google Shape;6386;p868"/>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i="1"/>
              <a:t>Apply insights from behavioural science to generate </a:t>
            </a:r>
            <a:endParaRPr sz="2400" i="1"/>
          </a:p>
          <a:p>
            <a:pPr marL="0" lvl="0" indent="0" algn="ctr" rtl="0">
              <a:spcBef>
                <a:spcPts val="0"/>
              </a:spcBef>
              <a:spcAft>
                <a:spcPts val="0"/>
              </a:spcAft>
              <a:buNone/>
            </a:pPr>
            <a:r>
              <a:rPr lang="en-GB" sz="2400" i="1"/>
              <a:t>solutions that will encourage the target behaviour.</a:t>
            </a:r>
            <a:endParaRPr sz="2400" i="1"/>
          </a:p>
        </p:txBody>
      </p:sp>
      <p:sp>
        <p:nvSpPr>
          <p:cNvPr id="6387" name="Google Shape;6387;p868"/>
          <p:cNvSpPr txBox="1"/>
          <p:nvPr/>
        </p:nvSpPr>
        <p:spPr>
          <a:xfrm>
            <a:off x="1305675" y="152785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TARGET</a:t>
            </a:r>
            <a:endParaRPr sz="1900">
              <a:latin typeface="Arial Black"/>
              <a:ea typeface="Arial Black"/>
              <a:cs typeface="Arial Black"/>
              <a:sym typeface="Arial Black"/>
            </a:endParaRPr>
          </a:p>
        </p:txBody>
      </p:sp>
      <p:sp>
        <p:nvSpPr>
          <p:cNvPr id="6388" name="Google Shape;6388;p868"/>
          <p:cNvSpPr txBox="1"/>
          <p:nvPr/>
        </p:nvSpPr>
        <p:spPr>
          <a:xfrm>
            <a:off x="2972925" y="1570463"/>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6389" name="Google Shape;6389;p868"/>
          <p:cNvSpPr txBox="1"/>
          <p:nvPr/>
        </p:nvSpPr>
        <p:spPr>
          <a:xfrm>
            <a:off x="5108175" y="1570475"/>
            <a:ext cx="239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SOLUTION</a:t>
            </a:r>
            <a:endParaRPr sz="2400">
              <a:latin typeface="Arial Black"/>
              <a:ea typeface="Arial Black"/>
              <a:cs typeface="Arial Black"/>
              <a:sym typeface="Arial Black"/>
            </a:endParaRPr>
          </a:p>
        </p:txBody>
      </p:sp>
      <p:sp>
        <p:nvSpPr>
          <p:cNvPr id="6390" name="Google Shape;6390;p868"/>
          <p:cNvSpPr txBox="1"/>
          <p:nvPr/>
        </p:nvSpPr>
        <p:spPr>
          <a:xfrm>
            <a:off x="7832075" y="158922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6391" name="Google Shape;6391;p868"/>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6392" name="Google Shape;6392;p868"/>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97"/>
        <p:cNvGrpSpPr/>
        <p:nvPr/>
      </p:nvGrpSpPr>
      <p:grpSpPr>
        <a:xfrm>
          <a:off x="0" y="0"/>
          <a:ext cx="0" cy="0"/>
          <a:chOff x="0" y="0"/>
          <a:chExt cx="0" cy="0"/>
        </a:xfrm>
      </p:grpSpPr>
      <p:sp>
        <p:nvSpPr>
          <p:cNvPr id="6398" name="Google Shape;6398;p869"/>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EAST framework</a:t>
            </a:r>
            <a:endParaRPr/>
          </a:p>
        </p:txBody>
      </p:sp>
      <p:sp>
        <p:nvSpPr>
          <p:cNvPr id="6399" name="Google Shape;6399;p869"/>
          <p:cNvSpPr/>
          <p:nvPr/>
        </p:nvSpPr>
        <p:spPr>
          <a:xfrm>
            <a:off x="4114800" y="1225550"/>
            <a:ext cx="3657600" cy="2517775"/>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2000" b="1" i="0" u="none">
                <a:solidFill>
                  <a:schemeClr val="lt1"/>
                </a:solidFill>
                <a:latin typeface="Arial"/>
                <a:ea typeface="Arial"/>
                <a:cs typeface="Arial"/>
                <a:sym typeface="Arial"/>
              </a:rPr>
              <a:t>EASY</a:t>
            </a:r>
            <a:endParaRPr/>
          </a:p>
        </p:txBody>
      </p:sp>
      <p:sp>
        <p:nvSpPr>
          <p:cNvPr id="6400" name="Google Shape;6400;p869"/>
          <p:cNvSpPr/>
          <p:nvPr/>
        </p:nvSpPr>
        <p:spPr>
          <a:xfrm>
            <a:off x="4114800" y="4149725"/>
            <a:ext cx="3657600" cy="2517775"/>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2000" b="1" i="0" u="none">
                <a:solidFill>
                  <a:schemeClr val="lt1"/>
                </a:solidFill>
                <a:latin typeface="Arial"/>
                <a:ea typeface="Arial"/>
                <a:cs typeface="Arial"/>
                <a:sym typeface="Arial"/>
              </a:rPr>
              <a:t>SOCIAL</a:t>
            </a:r>
            <a:endParaRPr/>
          </a:p>
        </p:txBody>
      </p:sp>
      <p:sp>
        <p:nvSpPr>
          <p:cNvPr id="6401" name="Google Shape;6401;p869"/>
          <p:cNvSpPr/>
          <p:nvPr/>
        </p:nvSpPr>
        <p:spPr>
          <a:xfrm>
            <a:off x="2109787" y="2687637"/>
            <a:ext cx="3657600" cy="2517775"/>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2000" b="1" i="0" u="none">
                <a:solidFill>
                  <a:schemeClr val="lt1"/>
                </a:solidFill>
                <a:latin typeface="Arial"/>
                <a:ea typeface="Arial"/>
                <a:cs typeface="Arial"/>
                <a:sym typeface="Arial"/>
              </a:rPr>
              <a:t>ATTRACTIVE</a:t>
            </a:r>
            <a:endParaRPr/>
          </a:p>
        </p:txBody>
      </p:sp>
      <p:sp>
        <p:nvSpPr>
          <p:cNvPr id="6402" name="Google Shape;6402;p869"/>
          <p:cNvSpPr/>
          <p:nvPr/>
        </p:nvSpPr>
        <p:spPr>
          <a:xfrm>
            <a:off x="6126162" y="2708275"/>
            <a:ext cx="3657600" cy="2517775"/>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2000" b="1" i="0" u="none">
                <a:solidFill>
                  <a:srgbClr val="FFFFFF"/>
                </a:solidFill>
                <a:latin typeface="Arial"/>
                <a:ea typeface="Arial"/>
                <a:cs typeface="Arial"/>
                <a:sym typeface="Arial"/>
              </a:rPr>
              <a:t>TIMELY</a:t>
            </a: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07"/>
        <p:cNvGrpSpPr/>
        <p:nvPr/>
      </p:nvGrpSpPr>
      <p:grpSpPr>
        <a:xfrm>
          <a:off x="0" y="0"/>
          <a:ext cx="0" cy="0"/>
          <a:chOff x="0" y="0"/>
          <a:chExt cx="0" cy="0"/>
        </a:xfrm>
      </p:grpSpPr>
      <p:sp>
        <p:nvSpPr>
          <p:cNvPr id="6408" name="Google Shape;6408;p870"/>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Case study</a:t>
            </a:r>
            <a:endParaRPr/>
          </a:p>
        </p:txBody>
      </p:sp>
      <p:sp>
        <p:nvSpPr>
          <p:cNvPr id="6409" name="Google Shape;6409;p870"/>
          <p:cNvSpPr/>
          <p:nvPr/>
        </p:nvSpPr>
        <p:spPr>
          <a:xfrm>
            <a:off x="9916833" y="4364967"/>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100" b="1" i="0" u="none">
                <a:solidFill>
                  <a:srgbClr val="FFFFFF"/>
                </a:solidFill>
                <a:latin typeface="Arial"/>
                <a:ea typeface="Arial"/>
                <a:cs typeface="Arial"/>
                <a:sym typeface="Arial"/>
              </a:rPr>
              <a:t>TIMELY</a:t>
            </a:r>
            <a:endParaRPr sz="1100">
              <a:solidFill>
                <a:srgbClr val="FFFFFF"/>
              </a:solidFill>
            </a:endParaRPr>
          </a:p>
        </p:txBody>
      </p:sp>
      <p:pic>
        <p:nvPicPr>
          <p:cNvPr id="6410" name="Google Shape;6410;p870"/>
          <p:cNvPicPr preferRelativeResize="0"/>
          <p:nvPr/>
        </p:nvPicPr>
        <p:blipFill rotWithShape="1">
          <a:blip r:embed="rId3">
            <a:alphaModFix/>
          </a:blip>
          <a:srcRect/>
          <a:stretch/>
        </p:blipFill>
        <p:spPr>
          <a:xfrm>
            <a:off x="449360" y="1325711"/>
            <a:ext cx="3562199" cy="5302801"/>
          </a:xfrm>
          <a:prstGeom prst="rect">
            <a:avLst/>
          </a:prstGeom>
          <a:noFill/>
          <a:ln w="9525" cap="flat" cmpd="sng">
            <a:solidFill>
              <a:srgbClr val="000000"/>
            </a:solidFill>
            <a:prstDash val="solid"/>
            <a:round/>
            <a:headEnd type="none" w="sm" len="sm"/>
            <a:tailEnd type="none" w="sm" len="sm"/>
          </a:ln>
        </p:spPr>
      </p:pic>
      <p:sp>
        <p:nvSpPr>
          <p:cNvPr id="6411" name="Google Shape;6411;p870"/>
          <p:cNvSpPr/>
          <p:nvPr/>
        </p:nvSpPr>
        <p:spPr>
          <a:xfrm>
            <a:off x="8745186" y="5217130"/>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chemeClr val="lt1"/>
                </a:solidFill>
                <a:latin typeface="Arial"/>
                <a:ea typeface="Arial"/>
                <a:cs typeface="Arial"/>
                <a:sym typeface="Arial"/>
              </a:rPr>
              <a:t>SOCIAL</a:t>
            </a:r>
            <a:endParaRPr sz="1100"/>
          </a:p>
        </p:txBody>
      </p:sp>
      <p:sp>
        <p:nvSpPr>
          <p:cNvPr id="6412" name="Google Shape;6412;p870"/>
          <p:cNvSpPr/>
          <p:nvPr/>
        </p:nvSpPr>
        <p:spPr>
          <a:xfrm>
            <a:off x="7577238" y="4352766"/>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050" b="1" i="0" u="none" dirty="0">
                <a:solidFill>
                  <a:schemeClr val="lt1"/>
                </a:solidFill>
                <a:latin typeface="Arial"/>
                <a:ea typeface="Arial"/>
                <a:cs typeface="Arial"/>
                <a:sym typeface="Arial"/>
              </a:rPr>
              <a:t>ATTRACTIVE</a:t>
            </a:r>
            <a:endParaRPr sz="1050" dirty="0"/>
          </a:p>
        </p:txBody>
      </p:sp>
      <p:sp>
        <p:nvSpPr>
          <p:cNvPr id="6413" name="Google Shape;6413;p870"/>
          <p:cNvSpPr/>
          <p:nvPr/>
        </p:nvSpPr>
        <p:spPr>
          <a:xfrm>
            <a:off x="8721274" y="3488403"/>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rgbClr val="FFFFFF"/>
                </a:solidFill>
                <a:latin typeface="Arial"/>
                <a:ea typeface="Arial"/>
                <a:cs typeface="Arial"/>
                <a:sym typeface="Arial"/>
              </a:rPr>
              <a:t>EASY</a:t>
            </a:r>
            <a:endParaRPr sz="11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18"/>
        <p:cNvGrpSpPr/>
        <p:nvPr/>
      </p:nvGrpSpPr>
      <p:grpSpPr>
        <a:xfrm>
          <a:off x="0" y="0"/>
          <a:ext cx="0" cy="0"/>
          <a:chOff x="0" y="0"/>
          <a:chExt cx="0" cy="0"/>
        </a:xfrm>
      </p:grpSpPr>
      <p:sp>
        <p:nvSpPr>
          <p:cNvPr id="6419" name="Google Shape;6419;p871"/>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Easy</a:t>
            </a:r>
            <a:endParaRPr/>
          </a:p>
        </p:txBody>
      </p:sp>
      <p:sp>
        <p:nvSpPr>
          <p:cNvPr id="6420" name="Google Shape;6420;p871"/>
          <p:cNvSpPr/>
          <p:nvPr/>
        </p:nvSpPr>
        <p:spPr>
          <a:xfrm>
            <a:off x="8745186" y="3488403"/>
            <a:ext cx="2130604" cy="1488470"/>
          </a:xfrm>
          <a:prstGeom prst="flowChartDecision">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latin typeface="Arial"/>
                <a:ea typeface="Arial"/>
                <a:cs typeface="Arial"/>
                <a:sym typeface="Arial"/>
              </a:rPr>
              <a:t>EASY</a:t>
            </a:r>
            <a:endParaRPr sz="1100"/>
          </a:p>
        </p:txBody>
      </p:sp>
      <p:sp>
        <p:nvSpPr>
          <p:cNvPr id="6421" name="Google Shape;6421;p871"/>
          <p:cNvSpPr/>
          <p:nvPr/>
        </p:nvSpPr>
        <p:spPr>
          <a:xfrm>
            <a:off x="9916833" y="4364967"/>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100" b="1" i="0" u="none">
                <a:solidFill>
                  <a:srgbClr val="FFFFFF"/>
                </a:solidFill>
                <a:latin typeface="Arial"/>
                <a:ea typeface="Arial"/>
                <a:cs typeface="Arial"/>
                <a:sym typeface="Arial"/>
              </a:rPr>
              <a:t>TIMELY</a:t>
            </a:r>
            <a:endParaRPr sz="1100">
              <a:solidFill>
                <a:srgbClr val="FFFFFF"/>
              </a:solidFill>
            </a:endParaRPr>
          </a:p>
        </p:txBody>
      </p:sp>
      <p:pic>
        <p:nvPicPr>
          <p:cNvPr id="6422" name="Google Shape;6422;p871"/>
          <p:cNvPicPr preferRelativeResize="0"/>
          <p:nvPr/>
        </p:nvPicPr>
        <p:blipFill rotWithShape="1">
          <a:blip r:embed="rId3">
            <a:alphaModFix/>
          </a:blip>
          <a:srcRect/>
          <a:stretch/>
        </p:blipFill>
        <p:spPr>
          <a:xfrm>
            <a:off x="449360" y="1325711"/>
            <a:ext cx="3562199" cy="5302801"/>
          </a:xfrm>
          <a:prstGeom prst="rect">
            <a:avLst/>
          </a:prstGeom>
          <a:noFill/>
          <a:ln w="9525" cap="flat" cmpd="sng">
            <a:solidFill>
              <a:srgbClr val="000000"/>
            </a:solidFill>
            <a:prstDash val="solid"/>
            <a:round/>
            <a:headEnd type="none" w="sm" len="sm"/>
            <a:tailEnd type="none" w="sm" len="sm"/>
          </a:ln>
        </p:spPr>
      </p:pic>
      <p:pic>
        <p:nvPicPr>
          <p:cNvPr id="6423" name="Google Shape;6423;p871"/>
          <p:cNvPicPr preferRelativeResize="0"/>
          <p:nvPr/>
        </p:nvPicPr>
        <p:blipFill rotWithShape="1">
          <a:blip r:embed="rId4">
            <a:alphaModFix/>
          </a:blip>
          <a:srcRect l="2351" t="56199" r="9890" b="29055"/>
          <a:stretch/>
        </p:blipFill>
        <p:spPr>
          <a:xfrm>
            <a:off x="1225588" y="2283537"/>
            <a:ext cx="7261077" cy="1816200"/>
          </a:xfrm>
          <a:prstGeom prst="rect">
            <a:avLst/>
          </a:prstGeom>
          <a:noFill/>
          <a:ln w="76200" cap="flat" cmpd="sng">
            <a:solidFill>
              <a:srgbClr val="FFC000"/>
            </a:solidFill>
            <a:prstDash val="solid"/>
            <a:round/>
            <a:headEnd type="none" w="sm" len="sm"/>
            <a:tailEnd type="none" w="sm" len="sm"/>
          </a:ln>
        </p:spPr>
      </p:pic>
      <p:sp>
        <p:nvSpPr>
          <p:cNvPr id="6424" name="Google Shape;6424;p871"/>
          <p:cNvSpPr/>
          <p:nvPr/>
        </p:nvSpPr>
        <p:spPr>
          <a:xfrm>
            <a:off x="8745186" y="5217130"/>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chemeClr val="lt1"/>
                </a:solidFill>
                <a:latin typeface="Arial"/>
                <a:ea typeface="Arial"/>
                <a:cs typeface="Arial"/>
                <a:sym typeface="Arial"/>
              </a:rPr>
              <a:t>SOCIAL</a:t>
            </a:r>
            <a:endParaRPr sz="1100"/>
          </a:p>
        </p:txBody>
      </p:sp>
      <p:sp>
        <p:nvSpPr>
          <p:cNvPr id="6425" name="Google Shape;6425;p871"/>
          <p:cNvSpPr/>
          <p:nvPr/>
        </p:nvSpPr>
        <p:spPr>
          <a:xfrm>
            <a:off x="7577238" y="4352766"/>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050" b="1" i="0" u="none" dirty="0">
                <a:solidFill>
                  <a:schemeClr val="lt1"/>
                </a:solidFill>
                <a:latin typeface="Arial"/>
                <a:ea typeface="Arial"/>
                <a:cs typeface="Arial"/>
                <a:sym typeface="Arial"/>
              </a:rPr>
              <a:t>ATTRACTIVE</a:t>
            </a:r>
            <a:endParaRPr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98"/>
        <p:cNvGrpSpPr/>
        <p:nvPr/>
      </p:nvGrpSpPr>
      <p:grpSpPr>
        <a:xfrm>
          <a:off x="0" y="0"/>
          <a:ext cx="0" cy="0"/>
          <a:chOff x="0" y="0"/>
          <a:chExt cx="0" cy="0"/>
        </a:xfrm>
      </p:grpSpPr>
      <p:sp>
        <p:nvSpPr>
          <p:cNvPr id="4" name="Google Shape;5764;p858">
            <a:extLst>
              <a:ext uri="{FF2B5EF4-FFF2-40B4-BE49-F238E27FC236}">
                <a16:creationId xmlns:a16="http://schemas.microsoft.com/office/drawing/2014/main" id="{89F9628D-3698-6A14-A2A0-F23EC8572E7E}"/>
              </a:ext>
            </a:extLst>
          </p:cNvPr>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dirty="0"/>
              <a:t>What are behavioural insights?</a:t>
            </a:r>
            <a:endParaRPr b="1" i="0" dirty="0"/>
          </a:p>
        </p:txBody>
      </p:sp>
      <p:sp>
        <p:nvSpPr>
          <p:cNvPr id="2" name="Google Shape;433;p10">
            <a:extLst>
              <a:ext uri="{FF2B5EF4-FFF2-40B4-BE49-F238E27FC236}">
                <a16:creationId xmlns:a16="http://schemas.microsoft.com/office/drawing/2014/main" id="{5A62C312-A4AC-3B3F-E7D9-E091BA0DFC65}"/>
              </a:ext>
            </a:extLst>
          </p:cNvPr>
          <p:cNvSpPr/>
          <p:nvPr/>
        </p:nvSpPr>
        <p:spPr>
          <a:xfrm>
            <a:off x="4955600" y="3060867"/>
            <a:ext cx="2280800" cy="2202400"/>
          </a:xfrm>
          <a:prstGeom prst="ellipse">
            <a:avLst/>
          </a:prstGeom>
          <a:solidFill>
            <a:srgbClr val="FADA63"/>
          </a:solidFill>
          <a:ln>
            <a:noFill/>
          </a:ln>
        </p:spPr>
        <p:txBody>
          <a:bodyPr spcFirstLastPara="1" wrap="square" lIns="24000" tIns="121900" rIns="24000" bIns="121900" anchor="ctr" anchorCtr="0">
            <a:noAutofit/>
          </a:bodyPr>
          <a:lstStyle/>
          <a:p>
            <a:pPr marL="0" marR="0" lvl="0" indent="0" algn="ctr" rtl="0">
              <a:spcBef>
                <a:spcPts val="0"/>
              </a:spcBef>
              <a:spcAft>
                <a:spcPts val="0"/>
              </a:spcAft>
              <a:buNone/>
            </a:pPr>
            <a:r>
              <a:rPr lang="en-GB" sz="2000" b="1">
                <a:solidFill>
                  <a:schemeClr val="dk1"/>
                </a:solidFill>
                <a:latin typeface="Arial"/>
                <a:ea typeface="Arial"/>
                <a:cs typeface="Arial"/>
                <a:sym typeface="Arial"/>
              </a:rPr>
              <a:t>Behavioural Insights</a:t>
            </a:r>
            <a:endParaRPr sz="2000" b="1">
              <a:solidFill>
                <a:schemeClr val="dk1"/>
              </a:solidFill>
              <a:latin typeface="Arial"/>
              <a:ea typeface="Arial"/>
              <a:cs typeface="Arial"/>
              <a:sym typeface="Arial"/>
            </a:endParaRPr>
          </a:p>
        </p:txBody>
      </p:sp>
      <p:sp>
        <p:nvSpPr>
          <p:cNvPr id="3" name="Google Shape;434;p10">
            <a:extLst>
              <a:ext uri="{FF2B5EF4-FFF2-40B4-BE49-F238E27FC236}">
                <a16:creationId xmlns:a16="http://schemas.microsoft.com/office/drawing/2014/main" id="{DF4FC8E9-16FE-2892-BD60-0A5B30D77B64}"/>
              </a:ext>
            </a:extLst>
          </p:cNvPr>
          <p:cNvSpPr/>
          <p:nvPr/>
        </p:nvSpPr>
        <p:spPr>
          <a:xfrm>
            <a:off x="5232000" y="1784833"/>
            <a:ext cx="1728000" cy="1728000"/>
          </a:xfrm>
          <a:prstGeom prst="ellipse">
            <a:avLst/>
          </a:prstGeom>
          <a:solidFill>
            <a:srgbClr val="A0CFEB">
              <a:alpha val="59607"/>
            </a:srgbClr>
          </a:solidFill>
          <a:ln>
            <a:noFill/>
          </a:ln>
        </p:spPr>
        <p:txBody>
          <a:bodyPr spcFirstLastPara="1" wrap="square" lIns="24000" tIns="121900" rIns="24000" bIns="121900" anchor="ctr" anchorCtr="0">
            <a:noAutofit/>
          </a:bodyPr>
          <a:lstStyle/>
          <a:p>
            <a:pPr marL="0" marR="0" lvl="0" indent="0" algn="ctr" rtl="0">
              <a:spcBef>
                <a:spcPts val="0"/>
              </a:spcBef>
              <a:spcAft>
                <a:spcPts val="0"/>
              </a:spcAft>
              <a:buNone/>
            </a:pPr>
            <a:r>
              <a:rPr lang="en-GB" sz="1400" b="1">
                <a:solidFill>
                  <a:schemeClr val="dk1"/>
                </a:solidFill>
                <a:latin typeface="Arial"/>
                <a:ea typeface="Arial"/>
                <a:cs typeface="Arial"/>
                <a:sym typeface="Arial"/>
              </a:rPr>
              <a:t>Psychology</a:t>
            </a:r>
            <a:endParaRPr sz="1400" b="1">
              <a:solidFill>
                <a:schemeClr val="dk1"/>
              </a:solidFill>
              <a:latin typeface="Arial"/>
              <a:ea typeface="Arial"/>
              <a:cs typeface="Arial"/>
              <a:sym typeface="Arial"/>
            </a:endParaRPr>
          </a:p>
        </p:txBody>
      </p:sp>
      <p:sp>
        <p:nvSpPr>
          <p:cNvPr id="5" name="Google Shape;435;p10">
            <a:extLst>
              <a:ext uri="{FF2B5EF4-FFF2-40B4-BE49-F238E27FC236}">
                <a16:creationId xmlns:a16="http://schemas.microsoft.com/office/drawing/2014/main" id="{4C269D02-5003-207B-2E64-12A790F4DC09}"/>
              </a:ext>
            </a:extLst>
          </p:cNvPr>
          <p:cNvSpPr/>
          <p:nvPr/>
        </p:nvSpPr>
        <p:spPr>
          <a:xfrm>
            <a:off x="3634933" y="3298067"/>
            <a:ext cx="1728000" cy="1728000"/>
          </a:xfrm>
          <a:prstGeom prst="ellipse">
            <a:avLst/>
          </a:prstGeom>
          <a:solidFill>
            <a:srgbClr val="A0CFEB">
              <a:alpha val="59607"/>
            </a:srgbClr>
          </a:solidFill>
          <a:ln>
            <a:noFill/>
          </a:ln>
        </p:spPr>
        <p:txBody>
          <a:bodyPr spcFirstLastPara="1" wrap="square" lIns="24000" tIns="121900" rIns="24000" bIns="121900" anchor="ctr" anchorCtr="0">
            <a:noAutofit/>
          </a:bodyPr>
          <a:lstStyle/>
          <a:p>
            <a:pPr marL="0" marR="0" lvl="0" indent="0" algn="ctr" rtl="0">
              <a:spcBef>
                <a:spcPts val="0"/>
              </a:spcBef>
              <a:spcAft>
                <a:spcPts val="0"/>
              </a:spcAft>
              <a:buNone/>
            </a:pPr>
            <a:r>
              <a:rPr lang="en-GB" sz="1400" b="1">
                <a:solidFill>
                  <a:schemeClr val="dk1"/>
                </a:solidFill>
                <a:latin typeface="Arial"/>
                <a:ea typeface="Arial"/>
                <a:cs typeface="Arial"/>
                <a:sym typeface="Arial"/>
              </a:rPr>
              <a:t>Public Policy</a:t>
            </a:r>
            <a:endParaRPr sz="1400" b="1">
              <a:solidFill>
                <a:schemeClr val="dk1"/>
              </a:solidFill>
              <a:latin typeface="Arial"/>
              <a:ea typeface="Arial"/>
              <a:cs typeface="Arial"/>
              <a:sym typeface="Arial"/>
            </a:endParaRPr>
          </a:p>
        </p:txBody>
      </p:sp>
      <p:sp>
        <p:nvSpPr>
          <p:cNvPr id="6" name="Google Shape;436;p10">
            <a:extLst>
              <a:ext uri="{FF2B5EF4-FFF2-40B4-BE49-F238E27FC236}">
                <a16:creationId xmlns:a16="http://schemas.microsoft.com/office/drawing/2014/main" id="{3054F0CB-6B10-401E-3BA2-663C24366BBF}"/>
              </a:ext>
            </a:extLst>
          </p:cNvPr>
          <p:cNvSpPr/>
          <p:nvPr/>
        </p:nvSpPr>
        <p:spPr>
          <a:xfrm>
            <a:off x="6812700" y="3298067"/>
            <a:ext cx="1728000" cy="1728000"/>
          </a:xfrm>
          <a:prstGeom prst="ellipse">
            <a:avLst/>
          </a:prstGeom>
          <a:solidFill>
            <a:srgbClr val="A0CFEB">
              <a:alpha val="59607"/>
            </a:srgbClr>
          </a:solidFill>
          <a:ln>
            <a:noFill/>
          </a:ln>
        </p:spPr>
        <p:txBody>
          <a:bodyPr spcFirstLastPara="1" wrap="square" lIns="0" tIns="121900" rIns="0" bIns="121900" anchor="ctr" anchorCtr="0">
            <a:noAutofit/>
          </a:bodyPr>
          <a:lstStyle/>
          <a:p>
            <a:pPr marL="0" marR="0" lvl="0" indent="0" algn="ctr" rtl="0">
              <a:spcBef>
                <a:spcPts val="0"/>
              </a:spcBef>
              <a:spcAft>
                <a:spcPts val="0"/>
              </a:spcAft>
              <a:buNone/>
            </a:pPr>
            <a:r>
              <a:rPr lang="en-GB" sz="1400" b="1">
                <a:solidFill>
                  <a:schemeClr val="dk1"/>
                </a:solidFill>
                <a:latin typeface="Arial"/>
                <a:ea typeface="Arial"/>
                <a:cs typeface="Arial"/>
                <a:sym typeface="Arial"/>
              </a:rPr>
              <a:t>Anthropology</a:t>
            </a:r>
            <a:endParaRPr sz="1400" b="1">
              <a:solidFill>
                <a:schemeClr val="dk1"/>
              </a:solidFill>
              <a:latin typeface="Arial"/>
              <a:ea typeface="Arial"/>
              <a:cs typeface="Arial"/>
              <a:sym typeface="Arial"/>
            </a:endParaRPr>
          </a:p>
        </p:txBody>
      </p:sp>
      <p:sp>
        <p:nvSpPr>
          <p:cNvPr id="7" name="Google Shape;438;p10">
            <a:extLst>
              <a:ext uri="{FF2B5EF4-FFF2-40B4-BE49-F238E27FC236}">
                <a16:creationId xmlns:a16="http://schemas.microsoft.com/office/drawing/2014/main" id="{D9631754-84E1-3ED3-C1C5-770721AD18EA}"/>
              </a:ext>
            </a:extLst>
          </p:cNvPr>
          <p:cNvSpPr txBox="1"/>
          <p:nvPr/>
        </p:nvSpPr>
        <p:spPr>
          <a:xfrm>
            <a:off x="2560600" y="3699750"/>
            <a:ext cx="7070800" cy="924000"/>
          </a:xfrm>
          <a:prstGeom prst="rect">
            <a:avLst/>
          </a:prstGeom>
          <a:solidFill>
            <a:srgbClr val="FFFFFF">
              <a:alpha val="76470"/>
            </a:srgbClr>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GB" sz="2400" b="1" dirty="0">
                <a:solidFill>
                  <a:schemeClr val="dk1"/>
                </a:solidFill>
                <a:latin typeface="Arial"/>
                <a:ea typeface="Arial"/>
                <a:cs typeface="Arial"/>
                <a:sym typeface="Arial"/>
              </a:rPr>
              <a:t>Understanding how people behave in practice so that we can design policy better</a:t>
            </a:r>
            <a:endParaRPr sz="2400" b="1" dirty="0">
              <a:solidFill>
                <a:schemeClr val="dk1"/>
              </a:solidFill>
              <a:latin typeface="Arial"/>
              <a:ea typeface="Arial"/>
              <a:cs typeface="Arial"/>
              <a:sym typeface="Arial"/>
            </a:endParaRPr>
          </a:p>
        </p:txBody>
      </p:sp>
      <p:sp>
        <p:nvSpPr>
          <p:cNvPr id="8" name="Google Shape;437;p10">
            <a:extLst>
              <a:ext uri="{FF2B5EF4-FFF2-40B4-BE49-F238E27FC236}">
                <a16:creationId xmlns:a16="http://schemas.microsoft.com/office/drawing/2014/main" id="{A7723C1D-7869-088F-962B-6A3F4D99E62D}"/>
              </a:ext>
            </a:extLst>
          </p:cNvPr>
          <p:cNvSpPr/>
          <p:nvPr/>
        </p:nvSpPr>
        <p:spPr>
          <a:xfrm>
            <a:off x="5232000" y="4810667"/>
            <a:ext cx="1728000" cy="1728000"/>
          </a:xfrm>
          <a:prstGeom prst="ellipse">
            <a:avLst/>
          </a:prstGeom>
          <a:solidFill>
            <a:srgbClr val="A0CFEB">
              <a:alpha val="59607"/>
            </a:srgbClr>
          </a:solidFill>
          <a:ln>
            <a:noFill/>
          </a:ln>
        </p:spPr>
        <p:txBody>
          <a:bodyPr spcFirstLastPara="1" wrap="square" lIns="24000" tIns="121900" rIns="24000" bIns="121900" anchor="ctr" anchorCtr="0">
            <a:noAutofit/>
          </a:bodyPr>
          <a:lstStyle/>
          <a:p>
            <a:pPr marL="0" marR="0" lvl="0" indent="0" algn="ctr" rtl="0">
              <a:spcBef>
                <a:spcPts val="0"/>
              </a:spcBef>
              <a:spcAft>
                <a:spcPts val="0"/>
              </a:spcAft>
              <a:buNone/>
            </a:pPr>
            <a:r>
              <a:rPr lang="en-GB" sz="1400" b="1">
                <a:solidFill>
                  <a:schemeClr val="dk1"/>
                </a:solidFill>
                <a:latin typeface="Arial"/>
                <a:ea typeface="Arial"/>
                <a:cs typeface="Arial"/>
                <a:sym typeface="Arial"/>
              </a:rPr>
              <a:t>Behavioural Economics</a:t>
            </a:r>
            <a:endParaRPr sz="1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29917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30"/>
        <p:cNvGrpSpPr/>
        <p:nvPr/>
      </p:nvGrpSpPr>
      <p:grpSpPr>
        <a:xfrm>
          <a:off x="0" y="0"/>
          <a:ext cx="0" cy="0"/>
          <a:chOff x="0" y="0"/>
          <a:chExt cx="0" cy="0"/>
        </a:xfrm>
      </p:grpSpPr>
      <p:sp>
        <p:nvSpPr>
          <p:cNvPr id="6431" name="Google Shape;6431;p872"/>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Attractive</a:t>
            </a:r>
            <a:endParaRPr/>
          </a:p>
        </p:txBody>
      </p:sp>
      <p:sp>
        <p:nvSpPr>
          <p:cNvPr id="6432" name="Google Shape;6432;p872"/>
          <p:cNvSpPr txBox="1"/>
          <p:nvPr/>
        </p:nvSpPr>
        <p:spPr>
          <a:xfrm rot="-5400000">
            <a:off x="-783" y="5387175"/>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600">
                <a:solidFill>
                  <a:srgbClr val="1E99D5"/>
                </a:solidFill>
                <a:latin typeface="Arial Black"/>
                <a:ea typeface="Arial Black"/>
                <a:cs typeface="Arial Black"/>
                <a:sym typeface="Arial Black"/>
              </a:rPr>
              <a:t>Activities</a:t>
            </a:r>
            <a:endParaRPr sz="1600">
              <a:solidFill>
                <a:srgbClr val="1E99D5"/>
              </a:solidFill>
              <a:latin typeface="Arial Black"/>
              <a:ea typeface="Arial Black"/>
              <a:cs typeface="Arial Black"/>
              <a:sym typeface="Arial Black"/>
            </a:endParaRPr>
          </a:p>
        </p:txBody>
      </p:sp>
      <p:sp>
        <p:nvSpPr>
          <p:cNvPr id="6433" name="Google Shape;6433;p872"/>
          <p:cNvSpPr/>
          <p:nvPr/>
        </p:nvSpPr>
        <p:spPr>
          <a:xfrm>
            <a:off x="8797474" y="3488403"/>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rgbClr val="FFFFFF"/>
                </a:solidFill>
                <a:latin typeface="Arial"/>
                <a:ea typeface="Arial"/>
                <a:cs typeface="Arial"/>
                <a:sym typeface="Arial"/>
              </a:rPr>
              <a:t>EASY</a:t>
            </a:r>
            <a:endParaRPr sz="1100">
              <a:solidFill>
                <a:srgbClr val="FFFFFF"/>
              </a:solidFill>
            </a:endParaRPr>
          </a:p>
        </p:txBody>
      </p:sp>
      <p:sp>
        <p:nvSpPr>
          <p:cNvPr id="6434" name="Google Shape;6434;p872"/>
          <p:cNvSpPr/>
          <p:nvPr/>
        </p:nvSpPr>
        <p:spPr>
          <a:xfrm>
            <a:off x="8797474" y="5217130"/>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chemeClr val="lt1"/>
                </a:solidFill>
                <a:latin typeface="Arial"/>
                <a:ea typeface="Arial"/>
                <a:cs typeface="Arial"/>
                <a:sym typeface="Arial"/>
              </a:rPr>
              <a:t>SOCIAL</a:t>
            </a:r>
            <a:endParaRPr sz="1100"/>
          </a:p>
        </p:txBody>
      </p:sp>
      <p:sp>
        <p:nvSpPr>
          <p:cNvPr id="6435" name="Google Shape;6435;p872"/>
          <p:cNvSpPr/>
          <p:nvPr/>
        </p:nvSpPr>
        <p:spPr>
          <a:xfrm>
            <a:off x="7629525" y="4352766"/>
            <a:ext cx="2130604" cy="1488470"/>
          </a:xfrm>
          <a:prstGeom prst="flowChartDecision">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050" b="1" i="0" u="none" dirty="0">
                <a:latin typeface="Arial"/>
                <a:ea typeface="Arial"/>
                <a:cs typeface="Arial"/>
                <a:sym typeface="Arial"/>
              </a:rPr>
              <a:t>ATTRACTIVE</a:t>
            </a:r>
            <a:endParaRPr sz="1050" dirty="0"/>
          </a:p>
        </p:txBody>
      </p:sp>
      <p:sp>
        <p:nvSpPr>
          <p:cNvPr id="6436" name="Google Shape;6436;p872"/>
          <p:cNvSpPr/>
          <p:nvPr/>
        </p:nvSpPr>
        <p:spPr>
          <a:xfrm>
            <a:off x="9969121" y="4364967"/>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100" b="1" i="0" u="none">
                <a:solidFill>
                  <a:srgbClr val="FFFFFF"/>
                </a:solidFill>
                <a:latin typeface="Arial"/>
                <a:ea typeface="Arial"/>
                <a:cs typeface="Arial"/>
                <a:sym typeface="Arial"/>
              </a:rPr>
              <a:t>TIMELY</a:t>
            </a:r>
            <a:endParaRPr sz="1100">
              <a:solidFill>
                <a:srgbClr val="FFFFFF"/>
              </a:solidFill>
            </a:endParaRPr>
          </a:p>
        </p:txBody>
      </p:sp>
      <p:pic>
        <p:nvPicPr>
          <p:cNvPr id="6437" name="Google Shape;6437;p872"/>
          <p:cNvPicPr preferRelativeResize="0"/>
          <p:nvPr/>
        </p:nvPicPr>
        <p:blipFill rotWithShape="1">
          <a:blip r:embed="rId3">
            <a:alphaModFix/>
          </a:blip>
          <a:srcRect/>
          <a:stretch/>
        </p:blipFill>
        <p:spPr>
          <a:xfrm>
            <a:off x="501648" y="1325711"/>
            <a:ext cx="3562199" cy="5302801"/>
          </a:xfrm>
          <a:prstGeom prst="rect">
            <a:avLst/>
          </a:prstGeom>
          <a:noFill/>
          <a:ln w="9525" cap="flat" cmpd="sng">
            <a:solidFill>
              <a:srgbClr val="000000"/>
            </a:solidFill>
            <a:prstDash val="solid"/>
            <a:round/>
            <a:headEnd type="none" w="sm" len="sm"/>
            <a:tailEnd type="none" w="sm" len="sm"/>
          </a:ln>
        </p:spPr>
      </p:pic>
      <p:pic>
        <p:nvPicPr>
          <p:cNvPr id="6438" name="Google Shape;6438;p872"/>
          <p:cNvPicPr preferRelativeResize="0"/>
          <p:nvPr/>
        </p:nvPicPr>
        <p:blipFill rotWithShape="1">
          <a:blip r:embed="rId3">
            <a:alphaModFix/>
          </a:blip>
          <a:srcRect l="29382" t="79402" r="28242" b="6797"/>
          <a:stretch/>
        </p:blipFill>
        <p:spPr>
          <a:xfrm>
            <a:off x="1709951" y="2531800"/>
            <a:ext cx="4900200" cy="2375398"/>
          </a:xfrm>
          <a:prstGeom prst="rect">
            <a:avLst/>
          </a:prstGeom>
          <a:noFill/>
          <a:ln w="76200" cap="flat" cmpd="sng">
            <a:solidFill>
              <a:srgbClr val="FFC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43"/>
        <p:cNvGrpSpPr/>
        <p:nvPr/>
      </p:nvGrpSpPr>
      <p:grpSpPr>
        <a:xfrm>
          <a:off x="0" y="0"/>
          <a:ext cx="0" cy="0"/>
          <a:chOff x="0" y="0"/>
          <a:chExt cx="0" cy="0"/>
        </a:xfrm>
      </p:grpSpPr>
      <p:sp>
        <p:nvSpPr>
          <p:cNvPr id="6444" name="Google Shape;6444;p873"/>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Social</a:t>
            </a:r>
            <a:endParaRPr/>
          </a:p>
        </p:txBody>
      </p:sp>
      <p:sp>
        <p:nvSpPr>
          <p:cNvPr id="6445" name="Google Shape;6445;p873"/>
          <p:cNvSpPr/>
          <p:nvPr/>
        </p:nvSpPr>
        <p:spPr>
          <a:xfrm>
            <a:off x="8568874" y="3488403"/>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rgbClr val="FFFFFF"/>
                </a:solidFill>
                <a:latin typeface="Arial"/>
                <a:ea typeface="Arial"/>
                <a:cs typeface="Arial"/>
                <a:sym typeface="Arial"/>
              </a:rPr>
              <a:t>EASY</a:t>
            </a:r>
            <a:endParaRPr sz="1100">
              <a:solidFill>
                <a:srgbClr val="FFFFFF"/>
              </a:solidFill>
            </a:endParaRPr>
          </a:p>
        </p:txBody>
      </p:sp>
      <p:sp>
        <p:nvSpPr>
          <p:cNvPr id="6446" name="Google Shape;6446;p873"/>
          <p:cNvSpPr/>
          <p:nvPr/>
        </p:nvSpPr>
        <p:spPr>
          <a:xfrm>
            <a:off x="8568874" y="5217130"/>
            <a:ext cx="2130604" cy="1488470"/>
          </a:xfrm>
          <a:prstGeom prst="flowChartDecision">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latin typeface="Arial"/>
                <a:ea typeface="Arial"/>
                <a:cs typeface="Arial"/>
                <a:sym typeface="Arial"/>
              </a:rPr>
              <a:t>SOCIAL</a:t>
            </a:r>
            <a:endParaRPr sz="1100"/>
          </a:p>
        </p:txBody>
      </p:sp>
      <p:sp>
        <p:nvSpPr>
          <p:cNvPr id="6447" name="Google Shape;6447;p873"/>
          <p:cNvSpPr/>
          <p:nvPr/>
        </p:nvSpPr>
        <p:spPr>
          <a:xfrm>
            <a:off x="7348350" y="4323216"/>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050" b="1" i="0" u="none" dirty="0">
                <a:solidFill>
                  <a:schemeClr val="lt1"/>
                </a:solidFill>
                <a:latin typeface="Arial"/>
                <a:ea typeface="Arial"/>
                <a:cs typeface="Arial"/>
                <a:sym typeface="Arial"/>
              </a:rPr>
              <a:t>ATTRACTIVE</a:t>
            </a:r>
            <a:endParaRPr sz="1050" dirty="0"/>
          </a:p>
        </p:txBody>
      </p:sp>
      <p:sp>
        <p:nvSpPr>
          <p:cNvPr id="6448" name="Google Shape;6448;p873"/>
          <p:cNvSpPr/>
          <p:nvPr/>
        </p:nvSpPr>
        <p:spPr>
          <a:xfrm>
            <a:off x="9740521" y="4364967"/>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100" b="1" i="0" u="none">
                <a:solidFill>
                  <a:srgbClr val="FFFFFF"/>
                </a:solidFill>
                <a:latin typeface="Arial"/>
                <a:ea typeface="Arial"/>
                <a:cs typeface="Arial"/>
                <a:sym typeface="Arial"/>
              </a:rPr>
              <a:t>TIMELY</a:t>
            </a:r>
            <a:endParaRPr sz="1100">
              <a:solidFill>
                <a:srgbClr val="FFFFFF"/>
              </a:solidFill>
            </a:endParaRPr>
          </a:p>
        </p:txBody>
      </p:sp>
      <p:pic>
        <p:nvPicPr>
          <p:cNvPr id="6449" name="Google Shape;6449;p873"/>
          <p:cNvPicPr preferRelativeResize="0"/>
          <p:nvPr/>
        </p:nvPicPr>
        <p:blipFill rotWithShape="1">
          <a:blip r:embed="rId3">
            <a:alphaModFix/>
          </a:blip>
          <a:srcRect/>
          <a:stretch/>
        </p:blipFill>
        <p:spPr>
          <a:xfrm>
            <a:off x="677223" y="1325786"/>
            <a:ext cx="3562199" cy="5302801"/>
          </a:xfrm>
          <a:prstGeom prst="rect">
            <a:avLst/>
          </a:prstGeom>
          <a:noFill/>
          <a:ln w="9525" cap="flat" cmpd="sng">
            <a:solidFill>
              <a:srgbClr val="000000"/>
            </a:solidFill>
            <a:prstDash val="solid"/>
            <a:round/>
            <a:headEnd type="none" w="sm" len="sm"/>
            <a:tailEnd type="none" w="sm" len="sm"/>
          </a:ln>
        </p:spPr>
      </p:pic>
      <p:pic>
        <p:nvPicPr>
          <p:cNvPr id="6450" name="Google Shape;6450;p873"/>
          <p:cNvPicPr preferRelativeResize="0"/>
          <p:nvPr/>
        </p:nvPicPr>
        <p:blipFill rotWithShape="1">
          <a:blip r:embed="rId3">
            <a:alphaModFix/>
          </a:blip>
          <a:srcRect l="4942" t="46384" r="12962" b="47735"/>
          <a:stretch/>
        </p:blipFill>
        <p:spPr>
          <a:xfrm>
            <a:off x="1290500" y="2223925"/>
            <a:ext cx="9147726" cy="1024299"/>
          </a:xfrm>
          <a:prstGeom prst="rect">
            <a:avLst/>
          </a:prstGeom>
          <a:noFill/>
          <a:ln w="76200" cap="flat" cmpd="sng">
            <a:solidFill>
              <a:srgbClr val="FFC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5"/>
        <p:cNvGrpSpPr/>
        <p:nvPr/>
      </p:nvGrpSpPr>
      <p:grpSpPr>
        <a:xfrm>
          <a:off x="0" y="0"/>
          <a:ext cx="0" cy="0"/>
          <a:chOff x="0" y="0"/>
          <a:chExt cx="0" cy="0"/>
        </a:xfrm>
      </p:grpSpPr>
      <p:sp>
        <p:nvSpPr>
          <p:cNvPr id="6456" name="Google Shape;6456;p874"/>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Solution phase: Timely</a:t>
            </a:r>
            <a:endParaRPr/>
          </a:p>
        </p:txBody>
      </p:sp>
      <p:sp>
        <p:nvSpPr>
          <p:cNvPr id="6457" name="Google Shape;6457;p874"/>
          <p:cNvSpPr/>
          <p:nvPr/>
        </p:nvSpPr>
        <p:spPr>
          <a:xfrm>
            <a:off x="8721274" y="3488403"/>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rgbClr val="FFFFFF"/>
                </a:solidFill>
                <a:latin typeface="Arial"/>
                <a:ea typeface="Arial"/>
                <a:cs typeface="Arial"/>
                <a:sym typeface="Arial"/>
              </a:rPr>
              <a:t>EASY</a:t>
            </a:r>
            <a:endParaRPr sz="1100">
              <a:solidFill>
                <a:srgbClr val="FFFFFF"/>
              </a:solidFill>
            </a:endParaRPr>
          </a:p>
        </p:txBody>
      </p:sp>
      <p:sp>
        <p:nvSpPr>
          <p:cNvPr id="6458" name="Google Shape;6458;p874"/>
          <p:cNvSpPr/>
          <p:nvPr/>
        </p:nvSpPr>
        <p:spPr>
          <a:xfrm>
            <a:off x="8721274" y="5217130"/>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100" b="1" i="0" u="none">
                <a:solidFill>
                  <a:schemeClr val="lt1"/>
                </a:solidFill>
                <a:latin typeface="Arial"/>
                <a:ea typeface="Arial"/>
                <a:cs typeface="Arial"/>
                <a:sym typeface="Arial"/>
              </a:rPr>
              <a:t>SOCIAL</a:t>
            </a:r>
            <a:endParaRPr sz="1100"/>
          </a:p>
        </p:txBody>
      </p:sp>
      <p:sp>
        <p:nvSpPr>
          <p:cNvPr id="6459" name="Google Shape;6459;p874"/>
          <p:cNvSpPr/>
          <p:nvPr/>
        </p:nvSpPr>
        <p:spPr>
          <a:xfrm>
            <a:off x="7553325" y="4352766"/>
            <a:ext cx="2130604" cy="1488470"/>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1050" b="1" i="0" u="none" dirty="0">
                <a:solidFill>
                  <a:schemeClr val="lt1"/>
                </a:solidFill>
                <a:latin typeface="Arial"/>
                <a:ea typeface="Arial"/>
                <a:cs typeface="Arial"/>
                <a:sym typeface="Arial"/>
              </a:rPr>
              <a:t>ATTRACTIVE</a:t>
            </a:r>
            <a:endParaRPr sz="1050" dirty="0"/>
          </a:p>
        </p:txBody>
      </p:sp>
      <p:sp>
        <p:nvSpPr>
          <p:cNvPr id="6460" name="Google Shape;6460;p874"/>
          <p:cNvSpPr/>
          <p:nvPr/>
        </p:nvSpPr>
        <p:spPr>
          <a:xfrm>
            <a:off x="9892921" y="4364967"/>
            <a:ext cx="2130604" cy="1488470"/>
          </a:xfrm>
          <a:prstGeom prst="flowChartDecision">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100" b="1" i="0" u="none">
                <a:latin typeface="Arial"/>
                <a:ea typeface="Arial"/>
                <a:cs typeface="Arial"/>
                <a:sym typeface="Arial"/>
              </a:rPr>
              <a:t>TIMELY</a:t>
            </a:r>
            <a:endParaRPr sz="1100"/>
          </a:p>
        </p:txBody>
      </p:sp>
      <p:pic>
        <p:nvPicPr>
          <p:cNvPr id="6461" name="Google Shape;6461;p874"/>
          <p:cNvPicPr preferRelativeResize="0"/>
          <p:nvPr/>
        </p:nvPicPr>
        <p:blipFill rotWithShape="1">
          <a:blip r:embed="rId3">
            <a:alphaModFix/>
          </a:blip>
          <a:srcRect/>
          <a:stretch/>
        </p:blipFill>
        <p:spPr>
          <a:xfrm>
            <a:off x="300025" y="1325700"/>
            <a:ext cx="7116750" cy="5176530"/>
          </a:xfrm>
          <a:prstGeom prst="rect">
            <a:avLst/>
          </a:prstGeom>
          <a:noFill/>
          <a:ln w="76200" cap="flat" cmpd="sng">
            <a:solidFill>
              <a:srgbClr val="FFC00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5"/>
        <p:cNvGrpSpPr/>
        <p:nvPr/>
      </p:nvGrpSpPr>
      <p:grpSpPr>
        <a:xfrm>
          <a:off x="0" y="0"/>
          <a:ext cx="0" cy="0"/>
          <a:chOff x="0" y="0"/>
          <a:chExt cx="0" cy="0"/>
        </a:xfrm>
      </p:grpSpPr>
      <p:sp>
        <p:nvSpPr>
          <p:cNvPr id="6466" name="Google Shape;6466;p875"/>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6467" name="Google Shape;6467;p875"/>
          <p:cNvSpPr txBox="1">
            <a:spLocks noGrp="1"/>
          </p:cNvSpPr>
          <p:nvPr>
            <p:ph type="title"/>
          </p:nvPr>
        </p:nvSpPr>
        <p:spPr>
          <a:xfrm>
            <a:off x="349250" y="-11243"/>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000000"/>
                </a:solidFill>
              </a:rPr>
              <a:t>Trial phase</a:t>
            </a:r>
            <a:endParaRPr b="1" i="0">
              <a:solidFill>
                <a:srgbClr val="000000"/>
              </a:solidFill>
            </a:endParaRPr>
          </a:p>
        </p:txBody>
      </p:sp>
      <p:grpSp>
        <p:nvGrpSpPr>
          <p:cNvPr id="6468" name="Google Shape;6468;p875"/>
          <p:cNvGrpSpPr/>
          <p:nvPr/>
        </p:nvGrpSpPr>
        <p:grpSpPr>
          <a:xfrm>
            <a:off x="1381877" y="2535518"/>
            <a:ext cx="5742187" cy="1526817"/>
            <a:chOff x="465427" y="1733331"/>
            <a:chExt cx="5742187" cy="1526817"/>
          </a:xfrm>
        </p:grpSpPr>
        <p:grpSp>
          <p:nvGrpSpPr>
            <p:cNvPr id="6469" name="Google Shape;6469;p875"/>
            <p:cNvGrpSpPr/>
            <p:nvPr/>
          </p:nvGrpSpPr>
          <p:grpSpPr>
            <a:xfrm>
              <a:off x="1138343" y="2883705"/>
              <a:ext cx="1284643" cy="372391"/>
              <a:chOff x="1711050" y="2677195"/>
              <a:chExt cx="963507" cy="279300"/>
            </a:xfrm>
          </p:grpSpPr>
          <p:sp>
            <p:nvSpPr>
              <p:cNvPr id="6470" name="Google Shape;6470;p8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71" name="Google Shape;6471;p8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472" name="Google Shape;6472;p875"/>
            <p:cNvGrpSpPr/>
            <p:nvPr/>
          </p:nvGrpSpPr>
          <p:grpSpPr>
            <a:xfrm>
              <a:off x="1837531" y="1733331"/>
              <a:ext cx="1189000" cy="372391"/>
              <a:chOff x="2235454" y="1814393"/>
              <a:chExt cx="891772" cy="279300"/>
            </a:xfrm>
          </p:grpSpPr>
          <p:sp>
            <p:nvSpPr>
              <p:cNvPr id="6473" name="Google Shape;6473;p8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74" name="Google Shape;6474;p8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475" name="Google Shape;6475;p875"/>
            <p:cNvGrpSpPr/>
            <p:nvPr/>
          </p:nvGrpSpPr>
          <p:grpSpPr>
            <a:xfrm>
              <a:off x="3053183" y="2887757"/>
              <a:ext cx="1284643" cy="372391"/>
              <a:chOff x="1711050" y="2677195"/>
              <a:chExt cx="963507" cy="279300"/>
            </a:xfrm>
          </p:grpSpPr>
          <p:sp>
            <p:nvSpPr>
              <p:cNvPr id="6476" name="Google Shape;6476;p8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77" name="Google Shape;6477;p8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478" name="Google Shape;6478;p875"/>
            <p:cNvGrpSpPr/>
            <p:nvPr/>
          </p:nvGrpSpPr>
          <p:grpSpPr>
            <a:xfrm>
              <a:off x="3752371" y="1737383"/>
              <a:ext cx="1189000" cy="372391"/>
              <a:chOff x="2235454" y="1814393"/>
              <a:chExt cx="891772" cy="279300"/>
            </a:xfrm>
          </p:grpSpPr>
          <p:sp>
            <p:nvSpPr>
              <p:cNvPr id="6479" name="Google Shape;6479;p8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80" name="Google Shape;6480;p8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481" name="Google Shape;6481;p875"/>
            <p:cNvGrpSpPr/>
            <p:nvPr/>
          </p:nvGrpSpPr>
          <p:grpSpPr>
            <a:xfrm>
              <a:off x="4922971" y="2884047"/>
              <a:ext cx="1284643" cy="372391"/>
              <a:chOff x="1711050" y="2677195"/>
              <a:chExt cx="963507" cy="279300"/>
            </a:xfrm>
          </p:grpSpPr>
          <p:sp>
            <p:nvSpPr>
              <p:cNvPr id="6482" name="Google Shape;6482;p8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83" name="Google Shape;6483;p8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484" name="Google Shape;6484;p875"/>
            <p:cNvSpPr/>
            <p:nvPr/>
          </p:nvSpPr>
          <p:spPr>
            <a:xfrm>
              <a:off x="2344116" y="18125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85" name="Google Shape;6485;p875"/>
            <p:cNvSpPr/>
            <p:nvPr/>
          </p:nvSpPr>
          <p:spPr>
            <a:xfrm>
              <a:off x="465427" y="18125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86" name="Google Shape;6486;p875"/>
            <p:cNvSpPr/>
            <p:nvPr/>
          </p:nvSpPr>
          <p:spPr>
            <a:xfrm>
              <a:off x="4220427" y="18125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87" name="Google Shape;6487;p875"/>
            <p:cNvSpPr/>
            <p:nvPr/>
          </p:nvSpPr>
          <p:spPr>
            <a:xfrm>
              <a:off x="588267"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488" name="Google Shape;6488;p875"/>
            <p:cNvSpPr/>
            <p:nvPr/>
          </p:nvSpPr>
          <p:spPr>
            <a:xfrm>
              <a:off x="2469817" y="19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489" name="Google Shape;6489;p875"/>
            <p:cNvSpPr/>
            <p:nvPr/>
          </p:nvSpPr>
          <p:spPr>
            <a:xfrm>
              <a:off x="4345017" y="19249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490" name="Google Shape;6490;p875"/>
            <p:cNvSpPr/>
            <p:nvPr/>
          </p:nvSpPr>
          <p:spPr>
            <a:xfrm>
              <a:off x="743657" y="20907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91" name="Google Shape;6491;p875"/>
            <p:cNvSpPr/>
            <p:nvPr/>
          </p:nvSpPr>
          <p:spPr>
            <a:xfrm>
              <a:off x="2622353" y="20907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492" name="Google Shape;6492;p875"/>
            <p:cNvSpPr/>
            <p:nvPr/>
          </p:nvSpPr>
          <p:spPr>
            <a:xfrm>
              <a:off x="4498657" y="20907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493" name="Google Shape;6493;p875"/>
            <p:cNvPicPr preferRelativeResize="0"/>
            <p:nvPr/>
          </p:nvPicPr>
          <p:blipFill rotWithShape="1">
            <a:blip r:embed="rId3">
              <a:alphaModFix/>
            </a:blip>
            <a:srcRect/>
            <a:stretch/>
          </p:blipFill>
          <p:spPr>
            <a:xfrm>
              <a:off x="2767327" y="2227255"/>
              <a:ext cx="539900" cy="539440"/>
            </a:xfrm>
            <a:prstGeom prst="rect">
              <a:avLst/>
            </a:prstGeom>
            <a:noFill/>
            <a:ln>
              <a:noFill/>
            </a:ln>
          </p:spPr>
        </p:pic>
        <p:pic>
          <p:nvPicPr>
            <p:cNvPr id="6494" name="Google Shape;6494;p875"/>
            <p:cNvPicPr preferRelativeResize="0"/>
            <p:nvPr/>
          </p:nvPicPr>
          <p:blipFill rotWithShape="1">
            <a:blip r:embed="rId4">
              <a:alphaModFix/>
            </a:blip>
            <a:srcRect/>
            <a:stretch/>
          </p:blipFill>
          <p:spPr>
            <a:xfrm>
              <a:off x="4614808" y="2208694"/>
              <a:ext cx="577071" cy="576569"/>
            </a:xfrm>
            <a:prstGeom prst="rect">
              <a:avLst/>
            </a:prstGeom>
            <a:noFill/>
            <a:ln>
              <a:noFill/>
            </a:ln>
          </p:spPr>
        </p:pic>
        <p:pic>
          <p:nvPicPr>
            <p:cNvPr id="6495" name="Google Shape;6495;p875"/>
            <p:cNvPicPr preferRelativeResize="0"/>
            <p:nvPr/>
          </p:nvPicPr>
          <p:blipFill>
            <a:blip r:embed="rId5">
              <a:alphaModFix/>
            </a:blip>
            <a:stretch>
              <a:fillRect/>
            </a:stretch>
          </p:blipFill>
          <p:spPr>
            <a:xfrm>
              <a:off x="945440" y="2280581"/>
              <a:ext cx="432773" cy="432774"/>
            </a:xfrm>
            <a:prstGeom prst="rect">
              <a:avLst/>
            </a:prstGeom>
            <a:noFill/>
            <a:ln>
              <a:noFill/>
            </a:ln>
          </p:spPr>
        </p:pic>
        <p:cxnSp>
          <p:nvCxnSpPr>
            <p:cNvPr id="6496" name="Google Shape;6496;p875"/>
            <p:cNvCxnSpPr/>
            <p:nvPr/>
          </p:nvCxnSpPr>
          <p:spPr>
            <a:xfrm rot="10800000">
              <a:off x="3894367" y="19446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497" name="Google Shape;6497;p875"/>
            <p:cNvCxnSpPr/>
            <p:nvPr/>
          </p:nvCxnSpPr>
          <p:spPr>
            <a:xfrm rot="10800000" flipH="1">
              <a:off x="1138400"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498" name="Google Shape;6498;p875"/>
            <p:cNvCxnSpPr/>
            <p:nvPr/>
          </p:nvCxnSpPr>
          <p:spPr>
            <a:xfrm rot="10800000" flipH="1">
              <a:off x="3030717" y="30467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499" name="Google Shape;6499;p875"/>
            <p:cNvCxnSpPr/>
            <p:nvPr/>
          </p:nvCxnSpPr>
          <p:spPr>
            <a:xfrm rot="10800000" flipH="1">
              <a:off x="4911067"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500" name="Google Shape;6500;p875"/>
            <p:cNvCxnSpPr/>
            <p:nvPr/>
          </p:nvCxnSpPr>
          <p:spPr>
            <a:xfrm rot="10800000">
              <a:off x="1999600" y="1936779"/>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6501" name="Google Shape;6501;p875"/>
          <p:cNvGrpSpPr/>
          <p:nvPr/>
        </p:nvGrpSpPr>
        <p:grpSpPr>
          <a:xfrm>
            <a:off x="9356704" y="2539559"/>
            <a:ext cx="1814590" cy="1444592"/>
            <a:chOff x="7525854" y="1737372"/>
            <a:chExt cx="1814590" cy="1444592"/>
          </a:xfrm>
        </p:grpSpPr>
        <p:grpSp>
          <p:nvGrpSpPr>
            <p:cNvPr id="6502" name="Google Shape;6502;p875"/>
            <p:cNvGrpSpPr/>
            <p:nvPr/>
          </p:nvGrpSpPr>
          <p:grpSpPr>
            <a:xfrm>
              <a:off x="7525854" y="1737372"/>
              <a:ext cx="1189000" cy="372391"/>
              <a:chOff x="2235454" y="1814393"/>
              <a:chExt cx="891772" cy="279300"/>
            </a:xfrm>
          </p:grpSpPr>
          <p:sp>
            <p:nvSpPr>
              <p:cNvPr id="6503" name="Google Shape;6503;p8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504" name="Google Shape;6504;p8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505" name="Google Shape;6505;p875"/>
            <p:cNvSpPr/>
            <p:nvPr/>
          </p:nvSpPr>
          <p:spPr>
            <a:xfrm>
              <a:off x="7973043" y="18125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506" name="Google Shape;6506;p875"/>
            <p:cNvSpPr/>
            <p:nvPr/>
          </p:nvSpPr>
          <p:spPr>
            <a:xfrm>
              <a:off x="8092350"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507" name="Google Shape;6507;p875"/>
            <p:cNvSpPr/>
            <p:nvPr/>
          </p:nvSpPr>
          <p:spPr>
            <a:xfrm>
              <a:off x="8251286" y="20907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508" name="Google Shape;6508;p875"/>
            <p:cNvPicPr preferRelativeResize="0"/>
            <p:nvPr/>
          </p:nvPicPr>
          <p:blipFill>
            <a:blip r:embed="rId6">
              <a:alphaModFix/>
            </a:blip>
            <a:stretch>
              <a:fillRect/>
            </a:stretch>
          </p:blipFill>
          <p:spPr>
            <a:xfrm>
              <a:off x="8471482" y="2310855"/>
              <a:ext cx="372231" cy="372232"/>
            </a:xfrm>
            <a:prstGeom prst="rect">
              <a:avLst/>
            </a:prstGeom>
            <a:noFill/>
            <a:ln>
              <a:noFill/>
            </a:ln>
          </p:spPr>
        </p:pic>
        <p:cxnSp>
          <p:nvCxnSpPr>
            <p:cNvPr id="6509" name="Google Shape;6509;p875"/>
            <p:cNvCxnSpPr/>
            <p:nvPr/>
          </p:nvCxnSpPr>
          <p:spPr>
            <a:xfrm rot="10800000">
              <a:off x="7687933" y="19366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6510" name="Google Shape;6510;p875"/>
          <p:cNvGrpSpPr/>
          <p:nvPr/>
        </p:nvGrpSpPr>
        <p:grpSpPr>
          <a:xfrm>
            <a:off x="6356862" y="2026955"/>
            <a:ext cx="3891632" cy="2442474"/>
            <a:chOff x="7151131" y="2642980"/>
            <a:chExt cx="2446183" cy="1530852"/>
          </a:xfrm>
        </p:grpSpPr>
        <p:sp>
          <p:nvSpPr>
            <p:cNvPr id="6511" name="Google Shape;6511;p875"/>
            <p:cNvSpPr/>
            <p:nvPr/>
          </p:nvSpPr>
          <p:spPr>
            <a:xfrm>
              <a:off x="7435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512" name="Google Shape;6512;p875"/>
            <p:cNvSpPr/>
            <p:nvPr/>
          </p:nvSpPr>
          <p:spPr>
            <a:xfrm rot="-5397230">
              <a:off x="7118881" y="2675380"/>
              <a:ext cx="372300" cy="3075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513" name="Google Shape;6513;p875"/>
            <p:cNvGrpSpPr/>
            <p:nvPr/>
          </p:nvGrpSpPr>
          <p:grpSpPr>
            <a:xfrm>
              <a:off x="8312671" y="3801441"/>
              <a:ext cx="1284643" cy="372391"/>
              <a:chOff x="1711050" y="2677195"/>
              <a:chExt cx="963507" cy="279300"/>
            </a:xfrm>
          </p:grpSpPr>
          <p:sp>
            <p:nvSpPr>
              <p:cNvPr id="6514" name="Google Shape;6514;p8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515" name="Google Shape;6515;p875"/>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516" name="Google Shape;6516;p875"/>
            <p:cNvSpPr/>
            <p:nvPr/>
          </p:nvSpPr>
          <p:spPr>
            <a:xfrm>
              <a:off x="7898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517" name="Google Shape;6517;p875"/>
            <p:cNvPicPr preferRelativeResize="0"/>
            <p:nvPr/>
          </p:nvPicPr>
          <p:blipFill rotWithShape="1">
            <a:blip r:embed="rId7">
              <a:alphaModFix/>
            </a:blip>
            <a:srcRect/>
            <a:stretch/>
          </p:blipFill>
          <p:spPr>
            <a:xfrm>
              <a:off x="8023442" y="3122840"/>
              <a:ext cx="577071" cy="577073"/>
            </a:xfrm>
            <a:prstGeom prst="rect">
              <a:avLst/>
            </a:prstGeom>
            <a:noFill/>
            <a:ln>
              <a:noFill/>
            </a:ln>
          </p:spPr>
        </p:pic>
        <p:cxnSp>
          <p:nvCxnSpPr>
            <p:cNvPr id="6518" name="Google Shape;6518;p875"/>
            <p:cNvCxnSpPr/>
            <p:nvPr/>
          </p:nvCxnSpPr>
          <p:spPr>
            <a:xfrm rot="10800000">
              <a:off x="7325183" y="2859112"/>
              <a:ext cx="864900" cy="0"/>
            </a:xfrm>
            <a:prstGeom prst="straightConnector1">
              <a:avLst/>
            </a:prstGeom>
            <a:noFill/>
            <a:ln w="9525" cap="flat" cmpd="sng">
              <a:solidFill>
                <a:srgbClr val="FFFFFF"/>
              </a:solidFill>
              <a:prstDash val="dash"/>
              <a:round/>
              <a:headEnd type="none" w="med" len="med"/>
              <a:tailEnd type="triangle" w="med" len="med"/>
            </a:ln>
          </p:spPr>
        </p:cxnSp>
        <p:sp>
          <p:nvSpPr>
            <p:cNvPr id="6519" name="Google Shape;6519;p875"/>
            <p:cNvSpPr/>
            <p:nvPr/>
          </p:nvSpPr>
          <p:spPr>
            <a:xfrm>
              <a:off x="7620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520" name="Google Shape;6520;p875"/>
            <p:cNvSpPr/>
            <p:nvPr/>
          </p:nvSpPr>
          <p:spPr>
            <a:xfrm>
              <a:off x="7745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521" name="Google Shape;6521;p875"/>
            <p:cNvCxnSpPr/>
            <p:nvPr/>
          </p:nvCxnSpPr>
          <p:spPr>
            <a:xfrm rot="10800000" flipH="1">
              <a:off x="8316833" y="3961117"/>
              <a:ext cx="1116300" cy="12300"/>
            </a:xfrm>
            <a:prstGeom prst="straightConnector1">
              <a:avLst/>
            </a:prstGeom>
            <a:noFill/>
            <a:ln w="9525" cap="flat" cmpd="sng">
              <a:solidFill>
                <a:srgbClr val="FFFFFF"/>
              </a:solidFill>
              <a:prstDash val="solid"/>
              <a:round/>
              <a:headEnd type="none" w="med" len="med"/>
              <a:tailEnd type="triangle" w="med" len="med"/>
            </a:ln>
          </p:spPr>
        </p:cxnSp>
      </p:grpSp>
      <p:sp>
        <p:nvSpPr>
          <p:cNvPr id="6522" name="Google Shape;6522;p875"/>
          <p:cNvSpPr txBox="1"/>
          <p:nvPr/>
        </p:nvSpPr>
        <p:spPr>
          <a:xfrm>
            <a:off x="1381875" y="5047525"/>
            <a:ext cx="9880500" cy="12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Develop a strategy to assess if the results you observe are due to your intervention or not and evaluate the effectiveness of your intervention.</a:t>
            </a:r>
            <a:endParaRPr sz="2400" i="1"/>
          </a:p>
        </p:txBody>
      </p:sp>
      <p:sp>
        <p:nvSpPr>
          <p:cNvPr id="6523" name="Google Shape;6523;p875"/>
          <p:cNvSpPr txBox="1"/>
          <p:nvPr/>
        </p:nvSpPr>
        <p:spPr>
          <a:xfrm>
            <a:off x="1240718" y="1516607"/>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TARGET</a:t>
            </a:r>
            <a:endParaRPr sz="1900">
              <a:latin typeface="Arial Black"/>
              <a:ea typeface="Arial Black"/>
              <a:cs typeface="Arial Black"/>
              <a:sym typeface="Arial Black"/>
            </a:endParaRPr>
          </a:p>
        </p:txBody>
      </p:sp>
      <p:sp>
        <p:nvSpPr>
          <p:cNvPr id="6524" name="Google Shape;6524;p875"/>
          <p:cNvSpPr txBox="1"/>
          <p:nvPr/>
        </p:nvSpPr>
        <p:spPr>
          <a:xfrm>
            <a:off x="2817275" y="1516607"/>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6525" name="Google Shape;6525;p875"/>
          <p:cNvSpPr txBox="1"/>
          <p:nvPr/>
        </p:nvSpPr>
        <p:spPr>
          <a:xfrm>
            <a:off x="4960300" y="1494924"/>
            <a:ext cx="17103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6526" name="Google Shape;6526;p875"/>
          <p:cNvSpPr txBox="1"/>
          <p:nvPr/>
        </p:nvSpPr>
        <p:spPr>
          <a:xfrm>
            <a:off x="7142775" y="1500157"/>
            <a:ext cx="1661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TRIAL</a:t>
            </a:r>
            <a:endParaRPr sz="2400">
              <a:latin typeface="Arial Black"/>
              <a:ea typeface="Arial Black"/>
              <a:cs typeface="Arial Black"/>
              <a:sym typeface="Arial Black"/>
            </a:endParaRPr>
          </a:p>
        </p:txBody>
      </p:sp>
      <p:sp>
        <p:nvSpPr>
          <p:cNvPr id="6527" name="Google Shape;6527;p875"/>
          <p:cNvSpPr txBox="1"/>
          <p:nvPr/>
        </p:nvSpPr>
        <p:spPr>
          <a:xfrm>
            <a:off x="9485150" y="1500158"/>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32"/>
        <p:cNvGrpSpPr/>
        <p:nvPr/>
      </p:nvGrpSpPr>
      <p:grpSpPr>
        <a:xfrm>
          <a:off x="0" y="0"/>
          <a:ext cx="0" cy="0"/>
          <a:chOff x="0" y="0"/>
          <a:chExt cx="0" cy="0"/>
        </a:xfrm>
      </p:grpSpPr>
      <p:sp>
        <p:nvSpPr>
          <p:cNvPr id="6533" name="Google Shape;6533;p876"/>
          <p:cNvSpPr txBox="1">
            <a:spLocks noGrp="1"/>
          </p:cNvSpPr>
          <p:nvPr>
            <p:ph type="title"/>
          </p:nvPr>
        </p:nvSpPr>
        <p:spPr>
          <a:xfrm>
            <a:off x="415600" y="2791600"/>
            <a:ext cx="11360700" cy="1122300"/>
          </a:xfrm>
          <a:prstGeom prst="rect">
            <a:avLst/>
          </a:prstGeom>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a:t>We don’t need to test, we’re experts and we already know the answer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8"/>
        <p:cNvGrpSpPr/>
        <p:nvPr/>
      </p:nvGrpSpPr>
      <p:grpSpPr>
        <a:xfrm>
          <a:off x="0" y="0"/>
          <a:ext cx="0" cy="0"/>
          <a:chOff x="0" y="0"/>
          <a:chExt cx="0" cy="0"/>
        </a:xfrm>
      </p:grpSpPr>
      <p:sp>
        <p:nvSpPr>
          <p:cNvPr id="6539" name="Google Shape;6539;p8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The importance of trialling</a:t>
            </a:r>
            <a:endParaRPr sz="3700"/>
          </a:p>
        </p:txBody>
      </p:sp>
      <p:sp>
        <p:nvSpPr>
          <p:cNvPr id="6540" name="Google Shape;6540;p8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6541" name="Google Shape;6541;p877"/>
          <p:cNvPicPr preferRelativeResize="0"/>
          <p:nvPr/>
        </p:nvPicPr>
        <p:blipFill>
          <a:blip r:embed="rId3">
            <a:alphaModFix/>
          </a:blip>
          <a:stretch>
            <a:fillRect/>
          </a:stretch>
        </p:blipFill>
        <p:spPr>
          <a:xfrm>
            <a:off x="2863500" y="1325600"/>
            <a:ext cx="6673133" cy="4692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6"/>
        <p:cNvGrpSpPr/>
        <p:nvPr/>
      </p:nvGrpSpPr>
      <p:grpSpPr>
        <a:xfrm>
          <a:off x="0" y="0"/>
          <a:ext cx="0" cy="0"/>
          <a:chOff x="0" y="0"/>
          <a:chExt cx="0" cy="0"/>
        </a:xfrm>
      </p:grpSpPr>
      <p:sp>
        <p:nvSpPr>
          <p:cNvPr id="6547" name="Google Shape;6547;p8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GB" sz="3200"/>
              <a:t>Robot babies cause teen pregnancy...</a:t>
            </a:r>
            <a:endParaRPr sz="3200"/>
          </a:p>
        </p:txBody>
      </p:sp>
      <p:sp>
        <p:nvSpPr>
          <p:cNvPr id="6548" name="Google Shape;6548;p8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6549" name="Google Shape;6549;p878"/>
          <p:cNvPicPr preferRelativeResize="0"/>
          <p:nvPr/>
        </p:nvPicPr>
        <p:blipFill>
          <a:blip r:embed="rId3">
            <a:alphaModFix/>
          </a:blip>
          <a:stretch>
            <a:fillRect/>
          </a:stretch>
        </p:blipFill>
        <p:spPr>
          <a:xfrm>
            <a:off x="2235200" y="1224000"/>
            <a:ext cx="8355195" cy="5126000"/>
          </a:xfrm>
          <a:prstGeom prst="rect">
            <a:avLst/>
          </a:prstGeom>
          <a:noFill/>
          <a:ln>
            <a:noFill/>
          </a:ln>
        </p:spPr>
      </p:pic>
      <p:sp>
        <p:nvSpPr>
          <p:cNvPr id="6550" name="Google Shape;6550;p878"/>
          <p:cNvSpPr txBox="1"/>
          <p:nvPr/>
        </p:nvSpPr>
        <p:spPr>
          <a:xfrm>
            <a:off x="8301400" y="6350000"/>
            <a:ext cx="3988800" cy="535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700">
                <a:solidFill>
                  <a:srgbClr val="3C4043"/>
                </a:solidFill>
                <a:highlight>
                  <a:srgbClr val="FFFFFF"/>
                </a:highlight>
              </a:rPr>
              <a:t>Brinkman, S. A., Johnson, S. E., Codde, J., Hart, M. B., Straton, J., Mittinty, M. N., &amp; Silburn, S. R. (2016). Efficacy of infant simulator programmes to prevent teenage pregnancy: a school-based cluster randomised trial in Western Australia. Lancet, 388(10057).</a:t>
            </a:r>
            <a:endParaRPr sz="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55"/>
        <p:cNvGrpSpPr/>
        <p:nvPr/>
      </p:nvGrpSpPr>
      <p:grpSpPr>
        <a:xfrm>
          <a:off x="0" y="0"/>
          <a:ext cx="0" cy="0"/>
          <a:chOff x="0" y="0"/>
          <a:chExt cx="0" cy="0"/>
        </a:xfrm>
      </p:grpSpPr>
      <p:sp>
        <p:nvSpPr>
          <p:cNvPr id="6556" name="Google Shape;6556;p879"/>
          <p:cNvSpPr txBox="1">
            <a:spLocks noGrp="1"/>
          </p:cNvSpPr>
          <p:nvPr>
            <p:ph type="title"/>
          </p:nvPr>
        </p:nvSpPr>
        <p:spPr>
          <a:xfrm>
            <a:off x="415600" y="2791600"/>
            <a:ext cx="11360700" cy="1122300"/>
          </a:xfrm>
          <a:prstGeom prst="rect">
            <a:avLst/>
          </a:prstGeom>
        </p:spPr>
        <p:txBody>
          <a:bodyPr spcFirstLastPara="1" wrap="square" lIns="91425" tIns="45700" rIns="91425" bIns="45700" anchor="ctr" anchorCtr="0">
            <a:noAutofit/>
          </a:bodyPr>
          <a:lstStyle/>
          <a:p>
            <a:pPr marL="235469" marR="0" lvl="0" indent="0" algn="ctr" rtl="0">
              <a:lnSpc>
                <a:spcPct val="100000"/>
              </a:lnSpc>
              <a:spcBef>
                <a:spcPts val="0"/>
              </a:spcBef>
              <a:spcAft>
                <a:spcPts val="0"/>
              </a:spcAft>
              <a:buNone/>
            </a:pPr>
            <a:r>
              <a:rPr lang="en-GB" dirty="0">
                <a:solidFill>
                  <a:srgbClr val="FFFFFF"/>
                </a:solidFill>
              </a:rPr>
              <a:t>We</a:t>
            </a:r>
            <a:r>
              <a:rPr lang="en-GB" sz="1800" b="0" i="0" dirty="0">
                <a:solidFill>
                  <a:schemeClr val="dk1"/>
                </a:solidFill>
              </a:rPr>
              <a:t> </a:t>
            </a:r>
            <a:r>
              <a:rPr lang="en-GB" dirty="0">
                <a:solidFill>
                  <a:srgbClr val="FFFFFF"/>
                </a:solidFill>
              </a:rPr>
              <a:t>will apply the intervention and measure before and after to determine the effect</a:t>
            </a:r>
            <a:endParaRPr dirty="0">
              <a:solidFill>
                <a:srgbClr val="FFFFFF"/>
              </a:solidFill>
            </a:endParaRPr>
          </a:p>
          <a:p>
            <a:pPr marL="0" marR="0" lvl="0" indent="0" algn="ctr" rtl="0">
              <a:lnSpc>
                <a:spcPct val="90000"/>
              </a:lnSpc>
              <a:spcBef>
                <a:spcPts val="0"/>
              </a:spcBef>
              <a:spcAft>
                <a:spcPts val="0"/>
              </a:spcAft>
              <a:buNone/>
            </a:pPr>
            <a:endParaRPr dirty="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61"/>
        <p:cNvGrpSpPr/>
        <p:nvPr/>
      </p:nvGrpSpPr>
      <p:grpSpPr>
        <a:xfrm>
          <a:off x="0" y="0"/>
          <a:ext cx="0" cy="0"/>
          <a:chOff x="0" y="0"/>
          <a:chExt cx="0" cy="0"/>
        </a:xfrm>
      </p:grpSpPr>
      <p:cxnSp>
        <p:nvCxnSpPr>
          <p:cNvPr id="6562" name="Google Shape;6562;p880"/>
          <p:cNvCxnSpPr/>
          <p:nvPr/>
        </p:nvCxnSpPr>
        <p:spPr>
          <a:xfrm>
            <a:off x="3965490" y="2930218"/>
            <a:ext cx="1500" cy="2082900"/>
          </a:xfrm>
          <a:prstGeom prst="straightConnector1">
            <a:avLst/>
          </a:prstGeom>
          <a:noFill/>
          <a:ln w="76200" cap="flat" cmpd="sng">
            <a:solidFill>
              <a:schemeClr val="accent4"/>
            </a:solidFill>
            <a:prstDash val="solid"/>
            <a:round/>
            <a:headEnd type="none" w="med" len="med"/>
            <a:tailEnd type="triangle" w="med" len="med"/>
          </a:ln>
        </p:spPr>
      </p:cxnSp>
      <p:sp>
        <p:nvSpPr>
          <p:cNvPr id="6563" name="Google Shape;6563;p8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Before / After Experiments </a:t>
            </a:r>
            <a:endParaRPr sz="3200"/>
          </a:p>
        </p:txBody>
      </p:sp>
      <p:sp>
        <p:nvSpPr>
          <p:cNvPr id="6564" name="Google Shape;6564;p880"/>
          <p:cNvSpPr txBox="1">
            <a:spLocks noGrp="1"/>
          </p:cNvSpPr>
          <p:nvPr>
            <p:ph type="ftr" idx="11"/>
          </p:nvPr>
        </p:nvSpPr>
        <p:spPr>
          <a:xfrm>
            <a:off x="70104" y="641077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6565" name="Google Shape;6565;p880"/>
          <p:cNvPicPr preferRelativeResize="0"/>
          <p:nvPr/>
        </p:nvPicPr>
        <p:blipFill rotWithShape="1">
          <a:blip r:embed="rId3">
            <a:alphaModFix/>
          </a:blip>
          <a:srcRect l="18269" r="23230" b="17259"/>
          <a:stretch/>
        </p:blipFill>
        <p:spPr>
          <a:xfrm>
            <a:off x="2028675" y="1607575"/>
            <a:ext cx="787152" cy="1270485"/>
          </a:xfrm>
          <a:prstGeom prst="rect">
            <a:avLst/>
          </a:prstGeom>
          <a:noFill/>
          <a:ln>
            <a:noFill/>
          </a:ln>
        </p:spPr>
      </p:pic>
      <p:pic>
        <p:nvPicPr>
          <p:cNvPr id="6566" name="Google Shape;6566;p880"/>
          <p:cNvPicPr preferRelativeResize="0"/>
          <p:nvPr/>
        </p:nvPicPr>
        <p:blipFill rotWithShape="1">
          <a:blip r:embed="rId3">
            <a:alphaModFix/>
          </a:blip>
          <a:srcRect l="18269" r="23230" b="17259"/>
          <a:stretch/>
        </p:blipFill>
        <p:spPr>
          <a:xfrm>
            <a:off x="2653326" y="1607575"/>
            <a:ext cx="787152" cy="1270485"/>
          </a:xfrm>
          <a:prstGeom prst="rect">
            <a:avLst/>
          </a:prstGeom>
          <a:noFill/>
          <a:ln>
            <a:noFill/>
          </a:ln>
        </p:spPr>
      </p:pic>
      <p:pic>
        <p:nvPicPr>
          <p:cNvPr id="6567" name="Google Shape;6567;p880"/>
          <p:cNvPicPr preferRelativeResize="0"/>
          <p:nvPr/>
        </p:nvPicPr>
        <p:blipFill rotWithShape="1">
          <a:blip r:embed="rId3">
            <a:alphaModFix/>
          </a:blip>
          <a:srcRect l="18269" r="23230" b="17259"/>
          <a:stretch/>
        </p:blipFill>
        <p:spPr>
          <a:xfrm>
            <a:off x="3277978" y="1607575"/>
            <a:ext cx="787152" cy="1270485"/>
          </a:xfrm>
          <a:prstGeom prst="rect">
            <a:avLst/>
          </a:prstGeom>
          <a:noFill/>
          <a:ln>
            <a:noFill/>
          </a:ln>
        </p:spPr>
      </p:pic>
      <p:sp>
        <p:nvSpPr>
          <p:cNvPr id="6568" name="Google Shape;6568;p880"/>
          <p:cNvSpPr/>
          <p:nvPr/>
        </p:nvSpPr>
        <p:spPr>
          <a:xfrm>
            <a:off x="2708064" y="3145348"/>
            <a:ext cx="2496600" cy="5163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CAMPAIGN</a:t>
            </a:r>
            <a:endParaRPr sz="1800" b="1">
              <a:solidFill>
                <a:srgbClr val="FFFFFF"/>
              </a:solidFill>
            </a:endParaRPr>
          </a:p>
        </p:txBody>
      </p:sp>
      <p:pic>
        <p:nvPicPr>
          <p:cNvPr id="6569" name="Google Shape;6569;p880"/>
          <p:cNvPicPr preferRelativeResize="0"/>
          <p:nvPr/>
        </p:nvPicPr>
        <p:blipFill rotWithShape="1">
          <a:blip r:embed="rId3">
            <a:alphaModFix/>
          </a:blip>
          <a:srcRect l="18269" r="23230" b="17259"/>
          <a:stretch/>
        </p:blipFill>
        <p:spPr>
          <a:xfrm>
            <a:off x="3902629" y="1607575"/>
            <a:ext cx="787152" cy="1270485"/>
          </a:xfrm>
          <a:prstGeom prst="rect">
            <a:avLst/>
          </a:prstGeom>
          <a:noFill/>
          <a:ln>
            <a:noFill/>
          </a:ln>
        </p:spPr>
      </p:pic>
      <p:pic>
        <p:nvPicPr>
          <p:cNvPr id="6570" name="Google Shape;6570;p880"/>
          <p:cNvPicPr preferRelativeResize="0"/>
          <p:nvPr/>
        </p:nvPicPr>
        <p:blipFill rotWithShape="1">
          <a:blip r:embed="rId3">
            <a:alphaModFix/>
          </a:blip>
          <a:srcRect l="18269" r="23230" b="17259"/>
          <a:stretch/>
        </p:blipFill>
        <p:spPr>
          <a:xfrm>
            <a:off x="4527281" y="1607575"/>
            <a:ext cx="787152" cy="1270485"/>
          </a:xfrm>
          <a:prstGeom prst="rect">
            <a:avLst/>
          </a:prstGeom>
          <a:noFill/>
          <a:ln>
            <a:noFill/>
          </a:ln>
        </p:spPr>
      </p:pic>
      <p:pic>
        <p:nvPicPr>
          <p:cNvPr id="6571" name="Google Shape;6571;p880"/>
          <p:cNvPicPr preferRelativeResize="0"/>
          <p:nvPr/>
        </p:nvPicPr>
        <p:blipFill rotWithShape="1">
          <a:blip r:embed="rId3">
            <a:alphaModFix/>
          </a:blip>
          <a:srcRect l="18269" r="23230" b="17259"/>
          <a:stretch/>
        </p:blipFill>
        <p:spPr>
          <a:xfrm>
            <a:off x="5151932" y="1607575"/>
            <a:ext cx="787152" cy="1270485"/>
          </a:xfrm>
          <a:prstGeom prst="rect">
            <a:avLst/>
          </a:prstGeom>
          <a:noFill/>
          <a:ln>
            <a:noFill/>
          </a:ln>
        </p:spPr>
      </p:pic>
      <p:pic>
        <p:nvPicPr>
          <p:cNvPr id="6572" name="Google Shape;6572;p880"/>
          <p:cNvPicPr preferRelativeResize="0"/>
          <p:nvPr/>
        </p:nvPicPr>
        <p:blipFill rotWithShape="1">
          <a:blip r:embed="rId3">
            <a:alphaModFix/>
          </a:blip>
          <a:srcRect l="18269" r="23230" b="17259"/>
          <a:stretch/>
        </p:blipFill>
        <p:spPr>
          <a:xfrm>
            <a:off x="2048133" y="4752614"/>
            <a:ext cx="787152" cy="1270485"/>
          </a:xfrm>
          <a:prstGeom prst="rect">
            <a:avLst/>
          </a:prstGeom>
          <a:noFill/>
          <a:ln>
            <a:noFill/>
          </a:ln>
        </p:spPr>
      </p:pic>
      <p:pic>
        <p:nvPicPr>
          <p:cNvPr id="6573" name="Google Shape;6573;p880"/>
          <p:cNvPicPr preferRelativeResize="0"/>
          <p:nvPr/>
        </p:nvPicPr>
        <p:blipFill rotWithShape="1">
          <a:blip r:embed="rId3">
            <a:alphaModFix/>
          </a:blip>
          <a:srcRect l="18269" r="23230" b="17259"/>
          <a:stretch/>
        </p:blipFill>
        <p:spPr>
          <a:xfrm>
            <a:off x="2672784" y="4752614"/>
            <a:ext cx="787152" cy="1270485"/>
          </a:xfrm>
          <a:prstGeom prst="rect">
            <a:avLst/>
          </a:prstGeom>
          <a:noFill/>
          <a:ln>
            <a:noFill/>
          </a:ln>
        </p:spPr>
      </p:pic>
      <p:pic>
        <p:nvPicPr>
          <p:cNvPr id="6574" name="Google Shape;6574;p880"/>
          <p:cNvPicPr preferRelativeResize="0"/>
          <p:nvPr/>
        </p:nvPicPr>
        <p:blipFill rotWithShape="1">
          <a:blip r:embed="rId3">
            <a:alphaModFix/>
          </a:blip>
          <a:srcRect l="18269" r="23230" b="17259"/>
          <a:stretch/>
        </p:blipFill>
        <p:spPr>
          <a:xfrm>
            <a:off x="3297436" y="4752614"/>
            <a:ext cx="787152" cy="1270485"/>
          </a:xfrm>
          <a:prstGeom prst="rect">
            <a:avLst/>
          </a:prstGeom>
          <a:noFill/>
          <a:ln>
            <a:noFill/>
          </a:ln>
        </p:spPr>
      </p:pic>
      <p:pic>
        <p:nvPicPr>
          <p:cNvPr id="6575" name="Google Shape;6575;p880"/>
          <p:cNvPicPr preferRelativeResize="0"/>
          <p:nvPr/>
        </p:nvPicPr>
        <p:blipFill rotWithShape="1">
          <a:blip r:embed="rId3">
            <a:alphaModFix/>
          </a:blip>
          <a:srcRect l="18269" r="23230" b="17259"/>
          <a:stretch/>
        </p:blipFill>
        <p:spPr>
          <a:xfrm>
            <a:off x="3922087" y="4752614"/>
            <a:ext cx="787152" cy="1270485"/>
          </a:xfrm>
          <a:prstGeom prst="rect">
            <a:avLst/>
          </a:prstGeom>
          <a:noFill/>
          <a:ln>
            <a:noFill/>
          </a:ln>
        </p:spPr>
      </p:pic>
      <p:pic>
        <p:nvPicPr>
          <p:cNvPr id="6576" name="Google Shape;6576;p880"/>
          <p:cNvPicPr preferRelativeResize="0"/>
          <p:nvPr/>
        </p:nvPicPr>
        <p:blipFill rotWithShape="1">
          <a:blip r:embed="rId3">
            <a:alphaModFix/>
          </a:blip>
          <a:srcRect l="18269" r="23230" b="17259"/>
          <a:stretch/>
        </p:blipFill>
        <p:spPr>
          <a:xfrm>
            <a:off x="4546739" y="4752614"/>
            <a:ext cx="787152" cy="1270485"/>
          </a:xfrm>
          <a:prstGeom prst="rect">
            <a:avLst/>
          </a:prstGeom>
          <a:noFill/>
          <a:ln>
            <a:noFill/>
          </a:ln>
        </p:spPr>
      </p:pic>
      <p:grpSp>
        <p:nvGrpSpPr>
          <p:cNvPr id="6577" name="Google Shape;6577;p880"/>
          <p:cNvGrpSpPr/>
          <p:nvPr/>
        </p:nvGrpSpPr>
        <p:grpSpPr>
          <a:xfrm>
            <a:off x="7126726" y="1607579"/>
            <a:ext cx="4283477" cy="4415542"/>
            <a:chOff x="6217200" y="1236700"/>
            <a:chExt cx="4507500" cy="5167399"/>
          </a:xfrm>
        </p:grpSpPr>
        <p:cxnSp>
          <p:nvCxnSpPr>
            <p:cNvPr id="6578" name="Google Shape;6578;p880"/>
            <p:cNvCxnSpPr/>
            <p:nvPr/>
          </p:nvCxnSpPr>
          <p:spPr>
            <a:xfrm>
              <a:off x="8453150" y="2784563"/>
              <a:ext cx="1500" cy="2437500"/>
            </a:xfrm>
            <a:prstGeom prst="straightConnector1">
              <a:avLst/>
            </a:prstGeom>
            <a:noFill/>
            <a:ln w="76200" cap="flat" cmpd="sng">
              <a:solidFill>
                <a:schemeClr val="accent4"/>
              </a:solidFill>
              <a:prstDash val="solid"/>
              <a:round/>
              <a:headEnd type="none" w="med" len="med"/>
              <a:tailEnd type="triangle" w="med" len="med"/>
            </a:ln>
          </p:spPr>
        </p:cxnSp>
        <p:pic>
          <p:nvPicPr>
            <p:cNvPr id="6579" name="Google Shape;6579;p880"/>
            <p:cNvPicPr preferRelativeResize="0"/>
            <p:nvPr/>
          </p:nvPicPr>
          <p:blipFill rotWithShape="1">
            <a:blip r:embed="rId3">
              <a:alphaModFix/>
            </a:blip>
            <a:srcRect l="18269" r="23230" b="17259"/>
            <a:stretch/>
          </p:blipFill>
          <p:spPr>
            <a:xfrm>
              <a:off x="6359600" y="1236700"/>
              <a:ext cx="828294" cy="1486824"/>
            </a:xfrm>
            <a:prstGeom prst="rect">
              <a:avLst/>
            </a:prstGeom>
            <a:noFill/>
            <a:ln>
              <a:noFill/>
            </a:ln>
          </p:spPr>
        </p:pic>
        <p:pic>
          <p:nvPicPr>
            <p:cNvPr id="6580" name="Google Shape;6580;p880"/>
            <p:cNvPicPr preferRelativeResize="0"/>
            <p:nvPr/>
          </p:nvPicPr>
          <p:blipFill rotWithShape="1">
            <a:blip r:embed="rId3">
              <a:alphaModFix/>
            </a:blip>
            <a:srcRect l="18269" r="23230" b="17259"/>
            <a:stretch/>
          </p:blipFill>
          <p:spPr>
            <a:xfrm>
              <a:off x="7016901" y="1236700"/>
              <a:ext cx="828294" cy="1486824"/>
            </a:xfrm>
            <a:prstGeom prst="rect">
              <a:avLst/>
            </a:prstGeom>
            <a:noFill/>
            <a:ln>
              <a:noFill/>
            </a:ln>
          </p:spPr>
        </p:pic>
        <p:pic>
          <p:nvPicPr>
            <p:cNvPr id="6581" name="Google Shape;6581;p880"/>
            <p:cNvPicPr preferRelativeResize="0"/>
            <p:nvPr/>
          </p:nvPicPr>
          <p:blipFill rotWithShape="1">
            <a:blip r:embed="rId3">
              <a:alphaModFix/>
            </a:blip>
            <a:srcRect l="18269" r="23230" b="17259"/>
            <a:stretch/>
          </p:blipFill>
          <p:spPr>
            <a:xfrm>
              <a:off x="7674202" y="1236700"/>
              <a:ext cx="828294" cy="1486824"/>
            </a:xfrm>
            <a:prstGeom prst="rect">
              <a:avLst/>
            </a:prstGeom>
            <a:noFill/>
            <a:ln>
              <a:noFill/>
            </a:ln>
          </p:spPr>
        </p:pic>
        <p:pic>
          <p:nvPicPr>
            <p:cNvPr id="6582" name="Google Shape;6582;p880"/>
            <p:cNvPicPr preferRelativeResize="0"/>
            <p:nvPr/>
          </p:nvPicPr>
          <p:blipFill rotWithShape="1">
            <a:blip r:embed="rId3">
              <a:alphaModFix/>
            </a:blip>
            <a:srcRect l="18269" r="23230" b="17259"/>
            <a:stretch/>
          </p:blipFill>
          <p:spPr>
            <a:xfrm>
              <a:off x="8331503" y="1236700"/>
              <a:ext cx="828294" cy="1486824"/>
            </a:xfrm>
            <a:prstGeom prst="rect">
              <a:avLst/>
            </a:prstGeom>
            <a:noFill/>
            <a:ln>
              <a:noFill/>
            </a:ln>
          </p:spPr>
        </p:pic>
        <p:pic>
          <p:nvPicPr>
            <p:cNvPr id="6583" name="Google Shape;6583;p880"/>
            <p:cNvPicPr preferRelativeResize="0"/>
            <p:nvPr/>
          </p:nvPicPr>
          <p:blipFill rotWithShape="1">
            <a:blip r:embed="rId3">
              <a:alphaModFix/>
            </a:blip>
            <a:srcRect l="18269" r="23230" b="17259"/>
            <a:stretch/>
          </p:blipFill>
          <p:spPr>
            <a:xfrm>
              <a:off x="8988805" y="1236700"/>
              <a:ext cx="828294" cy="1486824"/>
            </a:xfrm>
            <a:prstGeom prst="rect">
              <a:avLst/>
            </a:prstGeom>
            <a:noFill/>
            <a:ln>
              <a:noFill/>
            </a:ln>
          </p:spPr>
        </p:pic>
        <p:pic>
          <p:nvPicPr>
            <p:cNvPr id="6584" name="Google Shape;6584;p880"/>
            <p:cNvPicPr preferRelativeResize="0"/>
            <p:nvPr/>
          </p:nvPicPr>
          <p:blipFill rotWithShape="1">
            <a:blip r:embed="rId3">
              <a:alphaModFix/>
            </a:blip>
            <a:srcRect l="18269" r="23230" b="17259"/>
            <a:stretch/>
          </p:blipFill>
          <p:spPr>
            <a:xfrm>
              <a:off x="9646106" y="1236700"/>
              <a:ext cx="828294" cy="1486824"/>
            </a:xfrm>
            <a:prstGeom prst="rect">
              <a:avLst/>
            </a:prstGeom>
            <a:noFill/>
            <a:ln>
              <a:noFill/>
            </a:ln>
          </p:spPr>
        </p:pic>
        <p:sp>
          <p:nvSpPr>
            <p:cNvPr id="6585" name="Google Shape;6585;p880"/>
            <p:cNvSpPr/>
            <p:nvPr/>
          </p:nvSpPr>
          <p:spPr>
            <a:xfrm>
              <a:off x="6217200" y="3930175"/>
              <a:ext cx="4507500" cy="604200"/>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solidFill>
                    <a:schemeClr val="accent4"/>
                  </a:solidFill>
                </a:rPr>
                <a:t>ANTIBIOTIC RESISTANT ILLNESS IN THE NEWS</a:t>
              </a:r>
              <a:endParaRPr b="1" dirty="0">
                <a:solidFill>
                  <a:schemeClr val="accent4"/>
                </a:solidFill>
              </a:endParaRPr>
            </a:p>
          </p:txBody>
        </p:sp>
        <p:sp>
          <p:nvSpPr>
            <p:cNvPr id="6586" name="Google Shape;6586;p880"/>
            <p:cNvSpPr/>
            <p:nvPr/>
          </p:nvSpPr>
          <p:spPr>
            <a:xfrm>
              <a:off x="7157400" y="3036325"/>
              <a:ext cx="2627100" cy="6042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CAMPAIGN</a:t>
              </a:r>
              <a:endParaRPr sz="1800" b="1">
                <a:solidFill>
                  <a:srgbClr val="FFFFFF"/>
                </a:solidFill>
              </a:endParaRPr>
            </a:p>
          </p:txBody>
        </p:sp>
        <p:pic>
          <p:nvPicPr>
            <p:cNvPr id="6587" name="Google Shape;6587;p880"/>
            <p:cNvPicPr preferRelativeResize="0"/>
            <p:nvPr/>
          </p:nvPicPr>
          <p:blipFill rotWithShape="1">
            <a:blip r:embed="rId3">
              <a:alphaModFix/>
            </a:blip>
            <a:srcRect l="18269" r="23230" b="17259"/>
            <a:stretch/>
          </p:blipFill>
          <p:spPr>
            <a:xfrm>
              <a:off x="6380075" y="4917275"/>
              <a:ext cx="828294" cy="1486824"/>
            </a:xfrm>
            <a:prstGeom prst="rect">
              <a:avLst/>
            </a:prstGeom>
            <a:noFill/>
            <a:ln>
              <a:noFill/>
            </a:ln>
          </p:spPr>
        </p:pic>
        <p:pic>
          <p:nvPicPr>
            <p:cNvPr id="6588" name="Google Shape;6588;p880"/>
            <p:cNvPicPr preferRelativeResize="0"/>
            <p:nvPr/>
          </p:nvPicPr>
          <p:blipFill rotWithShape="1">
            <a:blip r:embed="rId3">
              <a:alphaModFix/>
            </a:blip>
            <a:srcRect l="18269" r="23230" b="17259"/>
            <a:stretch/>
          </p:blipFill>
          <p:spPr>
            <a:xfrm>
              <a:off x="7037376" y="4917275"/>
              <a:ext cx="828294" cy="1486824"/>
            </a:xfrm>
            <a:prstGeom prst="rect">
              <a:avLst/>
            </a:prstGeom>
            <a:noFill/>
            <a:ln>
              <a:noFill/>
            </a:ln>
          </p:spPr>
        </p:pic>
        <p:pic>
          <p:nvPicPr>
            <p:cNvPr id="6589" name="Google Shape;6589;p880"/>
            <p:cNvPicPr preferRelativeResize="0"/>
            <p:nvPr/>
          </p:nvPicPr>
          <p:blipFill rotWithShape="1">
            <a:blip r:embed="rId3">
              <a:alphaModFix/>
            </a:blip>
            <a:srcRect l="18269" r="23230" b="17259"/>
            <a:stretch/>
          </p:blipFill>
          <p:spPr>
            <a:xfrm>
              <a:off x="7694677" y="4917275"/>
              <a:ext cx="828294" cy="1486824"/>
            </a:xfrm>
            <a:prstGeom prst="rect">
              <a:avLst/>
            </a:prstGeom>
            <a:noFill/>
            <a:ln>
              <a:noFill/>
            </a:ln>
          </p:spPr>
        </p:pic>
        <p:pic>
          <p:nvPicPr>
            <p:cNvPr id="6590" name="Google Shape;6590;p880"/>
            <p:cNvPicPr preferRelativeResize="0"/>
            <p:nvPr/>
          </p:nvPicPr>
          <p:blipFill rotWithShape="1">
            <a:blip r:embed="rId3">
              <a:alphaModFix/>
            </a:blip>
            <a:srcRect l="18269" r="23230" b="17259"/>
            <a:stretch/>
          </p:blipFill>
          <p:spPr>
            <a:xfrm>
              <a:off x="8351978" y="4917275"/>
              <a:ext cx="828294" cy="1486824"/>
            </a:xfrm>
            <a:prstGeom prst="rect">
              <a:avLst/>
            </a:prstGeom>
            <a:noFill/>
            <a:ln>
              <a:noFill/>
            </a:ln>
          </p:spPr>
        </p:pic>
        <p:pic>
          <p:nvPicPr>
            <p:cNvPr id="6591" name="Google Shape;6591;p880"/>
            <p:cNvPicPr preferRelativeResize="0"/>
            <p:nvPr/>
          </p:nvPicPr>
          <p:blipFill rotWithShape="1">
            <a:blip r:embed="rId3">
              <a:alphaModFix/>
            </a:blip>
            <a:srcRect l="18269" r="23230" b="17259"/>
            <a:stretch/>
          </p:blipFill>
          <p:spPr>
            <a:xfrm>
              <a:off x="9009280" y="4917275"/>
              <a:ext cx="828294" cy="1486824"/>
            </a:xfrm>
            <a:prstGeom prst="rect">
              <a:avLst/>
            </a:prstGeom>
            <a:noFill/>
            <a:ln>
              <a:noFill/>
            </a:ln>
          </p:spPr>
        </p:pic>
      </p:grpSp>
      <p:sp>
        <p:nvSpPr>
          <p:cNvPr id="6592" name="Google Shape;6592;p880"/>
          <p:cNvSpPr/>
          <p:nvPr/>
        </p:nvSpPr>
        <p:spPr>
          <a:xfrm>
            <a:off x="295704" y="2209425"/>
            <a:ext cx="1272900" cy="516300"/>
          </a:xfrm>
          <a:prstGeom prst="rect">
            <a:avLst/>
          </a:prstGeom>
          <a:solidFill>
            <a:srgbClr val="0098D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BEFORE</a:t>
            </a:r>
            <a:endParaRPr sz="1800" b="1">
              <a:solidFill>
                <a:srgbClr val="FFFFFF"/>
              </a:solidFill>
            </a:endParaRPr>
          </a:p>
        </p:txBody>
      </p:sp>
      <p:sp>
        <p:nvSpPr>
          <p:cNvPr id="6593" name="Google Shape;6593;p880"/>
          <p:cNvSpPr/>
          <p:nvPr/>
        </p:nvSpPr>
        <p:spPr>
          <a:xfrm>
            <a:off x="295704" y="5282113"/>
            <a:ext cx="1272900" cy="516300"/>
          </a:xfrm>
          <a:prstGeom prst="rect">
            <a:avLst/>
          </a:prstGeom>
          <a:solidFill>
            <a:srgbClr val="0098D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AFTER</a:t>
            </a:r>
            <a:endParaRPr sz="1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98"/>
        <p:cNvGrpSpPr/>
        <p:nvPr/>
      </p:nvGrpSpPr>
      <p:grpSpPr>
        <a:xfrm>
          <a:off x="0" y="0"/>
          <a:ext cx="0" cy="0"/>
          <a:chOff x="0" y="0"/>
          <a:chExt cx="0" cy="0"/>
        </a:xfrm>
      </p:grpSpPr>
      <p:cxnSp>
        <p:nvCxnSpPr>
          <p:cNvPr id="6599" name="Google Shape;6599;p881"/>
          <p:cNvCxnSpPr/>
          <p:nvPr/>
        </p:nvCxnSpPr>
        <p:spPr>
          <a:xfrm>
            <a:off x="9083756" y="2935036"/>
            <a:ext cx="1200" cy="2223000"/>
          </a:xfrm>
          <a:prstGeom prst="straightConnector1">
            <a:avLst/>
          </a:prstGeom>
          <a:noFill/>
          <a:ln w="76200" cap="flat" cmpd="sng">
            <a:solidFill>
              <a:schemeClr val="accent4"/>
            </a:solidFill>
            <a:prstDash val="solid"/>
            <a:round/>
            <a:headEnd type="none" w="med" len="med"/>
            <a:tailEnd type="triangle" w="med" len="med"/>
          </a:ln>
        </p:spPr>
      </p:cxnSp>
      <p:cxnSp>
        <p:nvCxnSpPr>
          <p:cNvPr id="6600" name="Google Shape;6600;p881"/>
          <p:cNvCxnSpPr/>
          <p:nvPr/>
        </p:nvCxnSpPr>
        <p:spPr>
          <a:xfrm>
            <a:off x="3945794" y="2935036"/>
            <a:ext cx="1200" cy="2223000"/>
          </a:xfrm>
          <a:prstGeom prst="straightConnector1">
            <a:avLst/>
          </a:prstGeom>
          <a:noFill/>
          <a:ln w="76200" cap="flat" cmpd="sng">
            <a:solidFill>
              <a:schemeClr val="accent4"/>
            </a:solidFill>
            <a:prstDash val="solid"/>
            <a:round/>
            <a:headEnd type="none" w="med" len="med"/>
            <a:tailEnd type="triangle" w="med" len="med"/>
          </a:ln>
        </p:spPr>
      </p:cxnSp>
      <p:sp>
        <p:nvSpPr>
          <p:cNvPr id="6601" name="Google Shape;6601;p8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The benefits of a control group</a:t>
            </a:r>
            <a:endParaRPr sz="3200"/>
          </a:p>
        </p:txBody>
      </p:sp>
      <p:pic>
        <p:nvPicPr>
          <p:cNvPr id="6602" name="Google Shape;6602;p881"/>
          <p:cNvPicPr preferRelativeResize="0"/>
          <p:nvPr/>
        </p:nvPicPr>
        <p:blipFill rotWithShape="1">
          <a:blip r:embed="rId3">
            <a:alphaModFix/>
          </a:blip>
          <a:srcRect l="18269" r="23230" b="17259"/>
          <a:stretch/>
        </p:blipFill>
        <p:spPr>
          <a:xfrm>
            <a:off x="2063325" y="1662300"/>
            <a:ext cx="765063" cy="1356063"/>
          </a:xfrm>
          <a:prstGeom prst="rect">
            <a:avLst/>
          </a:prstGeom>
          <a:noFill/>
          <a:ln>
            <a:noFill/>
          </a:ln>
        </p:spPr>
      </p:pic>
      <p:pic>
        <p:nvPicPr>
          <p:cNvPr id="6603" name="Google Shape;6603;p881"/>
          <p:cNvPicPr preferRelativeResize="0"/>
          <p:nvPr/>
        </p:nvPicPr>
        <p:blipFill rotWithShape="1">
          <a:blip r:embed="rId3">
            <a:alphaModFix/>
          </a:blip>
          <a:srcRect l="18269" r="23230" b="17259"/>
          <a:stretch/>
        </p:blipFill>
        <p:spPr>
          <a:xfrm>
            <a:off x="2670449" y="1662300"/>
            <a:ext cx="765063" cy="1356063"/>
          </a:xfrm>
          <a:prstGeom prst="rect">
            <a:avLst/>
          </a:prstGeom>
          <a:noFill/>
          <a:ln>
            <a:noFill/>
          </a:ln>
        </p:spPr>
      </p:pic>
      <p:pic>
        <p:nvPicPr>
          <p:cNvPr id="6604" name="Google Shape;6604;p881"/>
          <p:cNvPicPr preferRelativeResize="0"/>
          <p:nvPr/>
        </p:nvPicPr>
        <p:blipFill rotWithShape="1">
          <a:blip r:embed="rId3">
            <a:alphaModFix/>
          </a:blip>
          <a:srcRect l="18269" r="23230" b="17259"/>
          <a:stretch/>
        </p:blipFill>
        <p:spPr>
          <a:xfrm>
            <a:off x="3277573" y="1662300"/>
            <a:ext cx="765063" cy="1356063"/>
          </a:xfrm>
          <a:prstGeom prst="rect">
            <a:avLst/>
          </a:prstGeom>
          <a:noFill/>
          <a:ln>
            <a:noFill/>
          </a:ln>
        </p:spPr>
      </p:pic>
      <p:pic>
        <p:nvPicPr>
          <p:cNvPr id="6605" name="Google Shape;6605;p881"/>
          <p:cNvPicPr preferRelativeResize="0"/>
          <p:nvPr/>
        </p:nvPicPr>
        <p:blipFill rotWithShape="1">
          <a:blip r:embed="rId3">
            <a:alphaModFix/>
          </a:blip>
          <a:srcRect l="18269" r="23230" b="17259"/>
          <a:stretch/>
        </p:blipFill>
        <p:spPr>
          <a:xfrm>
            <a:off x="3884697" y="1662300"/>
            <a:ext cx="765063" cy="1356063"/>
          </a:xfrm>
          <a:prstGeom prst="rect">
            <a:avLst/>
          </a:prstGeom>
          <a:noFill/>
          <a:ln>
            <a:noFill/>
          </a:ln>
        </p:spPr>
      </p:pic>
      <p:pic>
        <p:nvPicPr>
          <p:cNvPr id="6606" name="Google Shape;6606;p881"/>
          <p:cNvPicPr preferRelativeResize="0"/>
          <p:nvPr/>
        </p:nvPicPr>
        <p:blipFill rotWithShape="1">
          <a:blip r:embed="rId3">
            <a:alphaModFix/>
          </a:blip>
          <a:srcRect l="18269" r="23230" b="17259"/>
          <a:stretch/>
        </p:blipFill>
        <p:spPr>
          <a:xfrm>
            <a:off x="4491821" y="1662300"/>
            <a:ext cx="765063" cy="1356063"/>
          </a:xfrm>
          <a:prstGeom prst="rect">
            <a:avLst/>
          </a:prstGeom>
          <a:noFill/>
          <a:ln>
            <a:noFill/>
          </a:ln>
        </p:spPr>
      </p:pic>
      <p:pic>
        <p:nvPicPr>
          <p:cNvPr id="6607" name="Google Shape;6607;p881"/>
          <p:cNvPicPr preferRelativeResize="0"/>
          <p:nvPr/>
        </p:nvPicPr>
        <p:blipFill rotWithShape="1">
          <a:blip r:embed="rId3">
            <a:alphaModFix/>
          </a:blip>
          <a:srcRect l="18269" r="23230" b="17259"/>
          <a:stretch/>
        </p:blipFill>
        <p:spPr>
          <a:xfrm>
            <a:off x="5098945" y="1662300"/>
            <a:ext cx="765063" cy="1356063"/>
          </a:xfrm>
          <a:prstGeom prst="rect">
            <a:avLst/>
          </a:prstGeom>
          <a:noFill/>
          <a:ln>
            <a:noFill/>
          </a:ln>
        </p:spPr>
      </p:pic>
      <p:pic>
        <p:nvPicPr>
          <p:cNvPr id="6608" name="Google Shape;6608;p881"/>
          <p:cNvPicPr preferRelativeResize="0"/>
          <p:nvPr/>
        </p:nvPicPr>
        <p:blipFill rotWithShape="1">
          <a:blip r:embed="rId3">
            <a:alphaModFix/>
          </a:blip>
          <a:srcRect l="18269" r="23230" b="17259"/>
          <a:stretch/>
        </p:blipFill>
        <p:spPr>
          <a:xfrm>
            <a:off x="7150023" y="1662300"/>
            <a:ext cx="765063" cy="1356063"/>
          </a:xfrm>
          <a:prstGeom prst="rect">
            <a:avLst/>
          </a:prstGeom>
          <a:noFill/>
          <a:ln>
            <a:noFill/>
          </a:ln>
        </p:spPr>
      </p:pic>
      <p:pic>
        <p:nvPicPr>
          <p:cNvPr id="6609" name="Google Shape;6609;p881"/>
          <p:cNvPicPr preferRelativeResize="0"/>
          <p:nvPr/>
        </p:nvPicPr>
        <p:blipFill rotWithShape="1">
          <a:blip r:embed="rId3">
            <a:alphaModFix/>
          </a:blip>
          <a:srcRect l="18269" r="23230" b="17259"/>
          <a:stretch/>
        </p:blipFill>
        <p:spPr>
          <a:xfrm>
            <a:off x="7757147" y="1662300"/>
            <a:ext cx="765063" cy="1356063"/>
          </a:xfrm>
          <a:prstGeom prst="rect">
            <a:avLst/>
          </a:prstGeom>
          <a:noFill/>
          <a:ln>
            <a:noFill/>
          </a:ln>
        </p:spPr>
      </p:pic>
      <p:pic>
        <p:nvPicPr>
          <p:cNvPr id="6610" name="Google Shape;6610;p881"/>
          <p:cNvPicPr preferRelativeResize="0"/>
          <p:nvPr/>
        </p:nvPicPr>
        <p:blipFill rotWithShape="1">
          <a:blip r:embed="rId3">
            <a:alphaModFix/>
          </a:blip>
          <a:srcRect l="18269" r="23230" b="17259"/>
          <a:stretch/>
        </p:blipFill>
        <p:spPr>
          <a:xfrm>
            <a:off x="8364271" y="1662300"/>
            <a:ext cx="765063" cy="1356063"/>
          </a:xfrm>
          <a:prstGeom prst="rect">
            <a:avLst/>
          </a:prstGeom>
          <a:noFill/>
          <a:ln>
            <a:noFill/>
          </a:ln>
        </p:spPr>
      </p:pic>
      <p:pic>
        <p:nvPicPr>
          <p:cNvPr id="6611" name="Google Shape;6611;p881"/>
          <p:cNvPicPr preferRelativeResize="0"/>
          <p:nvPr/>
        </p:nvPicPr>
        <p:blipFill rotWithShape="1">
          <a:blip r:embed="rId3">
            <a:alphaModFix/>
          </a:blip>
          <a:srcRect l="18269" r="23230" b="17259"/>
          <a:stretch/>
        </p:blipFill>
        <p:spPr>
          <a:xfrm>
            <a:off x="8971395" y="1662300"/>
            <a:ext cx="765063" cy="1356063"/>
          </a:xfrm>
          <a:prstGeom prst="rect">
            <a:avLst/>
          </a:prstGeom>
          <a:noFill/>
          <a:ln>
            <a:noFill/>
          </a:ln>
        </p:spPr>
      </p:pic>
      <p:pic>
        <p:nvPicPr>
          <p:cNvPr id="6612" name="Google Shape;6612;p881"/>
          <p:cNvPicPr preferRelativeResize="0"/>
          <p:nvPr/>
        </p:nvPicPr>
        <p:blipFill rotWithShape="1">
          <a:blip r:embed="rId3">
            <a:alphaModFix/>
          </a:blip>
          <a:srcRect l="18269" r="23230" b="17259"/>
          <a:stretch/>
        </p:blipFill>
        <p:spPr>
          <a:xfrm>
            <a:off x="9578519" y="1662300"/>
            <a:ext cx="765063" cy="1356063"/>
          </a:xfrm>
          <a:prstGeom prst="rect">
            <a:avLst/>
          </a:prstGeom>
          <a:noFill/>
          <a:ln>
            <a:noFill/>
          </a:ln>
        </p:spPr>
      </p:pic>
      <p:pic>
        <p:nvPicPr>
          <p:cNvPr id="6613" name="Google Shape;6613;p881"/>
          <p:cNvPicPr preferRelativeResize="0"/>
          <p:nvPr/>
        </p:nvPicPr>
        <p:blipFill rotWithShape="1">
          <a:blip r:embed="rId3">
            <a:alphaModFix/>
          </a:blip>
          <a:srcRect l="18269" r="23230" b="17259"/>
          <a:stretch/>
        </p:blipFill>
        <p:spPr>
          <a:xfrm>
            <a:off x="10185643" y="1662300"/>
            <a:ext cx="765063" cy="1356063"/>
          </a:xfrm>
          <a:prstGeom prst="rect">
            <a:avLst/>
          </a:prstGeom>
          <a:noFill/>
          <a:ln>
            <a:noFill/>
          </a:ln>
        </p:spPr>
      </p:pic>
      <p:sp>
        <p:nvSpPr>
          <p:cNvPr id="6614" name="Google Shape;6614;p881"/>
          <p:cNvSpPr/>
          <p:nvPr/>
        </p:nvSpPr>
        <p:spPr>
          <a:xfrm>
            <a:off x="2332295" y="3979896"/>
            <a:ext cx="8849700" cy="551100"/>
          </a:xfrm>
          <a:prstGeom prst="rect">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accent4"/>
                </a:solidFill>
              </a:rPr>
              <a:t>HIGH PROFILE ANTIBIOTIC RESISTANT ILLNESS IN THE NEWS</a:t>
            </a:r>
            <a:endParaRPr sz="1800" b="1">
              <a:solidFill>
                <a:schemeClr val="accent4"/>
              </a:solidFill>
            </a:endParaRPr>
          </a:p>
        </p:txBody>
      </p:sp>
      <p:sp>
        <p:nvSpPr>
          <p:cNvPr id="6615" name="Google Shape;6615;p881"/>
          <p:cNvSpPr/>
          <p:nvPr/>
        </p:nvSpPr>
        <p:spPr>
          <a:xfrm>
            <a:off x="7886921" y="3164657"/>
            <a:ext cx="2426700" cy="5511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CAMPAIGN</a:t>
            </a:r>
            <a:endParaRPr sz="1800" b="1">
              <a:solidFill>
                <a:srgbClr val="FFFFFF"/>
              </a:solidFill>
            </a:endParaRPr>
          </a:p>
        </p:txBody>
      </p:sp>
      <p:pic>
        <p:nvPicPr>
          <p:cNvPr id="6616" name="Google Shape;6616;p881"/>
          <p:cNvPicPr preferRelativeResize="0"/>
          <p:nvPr/>
        </p:nvPicPr>
        <p:blipFill rotWithShape="1">
          <a:blip r:embed="rId3">
            <a:alphaModFix/>
          </a:blip>
          <a:srcRect l="18269" r="23230" b="17259"/>
          <a:stretch/>
        </p:blipFill>
        <p:spPr>
          <a:xfrm>
            <a:off x="7748556" y="4719913"/>
            <a:ext cx="765063" cy="1356063"/>
          </a:xfrm>
          <a:prstGeom prst="rect">
            <a:avLst/>
          </a:prstGeom>
          <a:noFill/>
          <a:ln>
            <a:noFill/>
          </a:ln>
        </p:spPr>
      </p:pic>
      <p:pic>
        <p:nvPicPr>
          <p:cNvPr id="6617" name="Google Shape;6617;p881"/>
          <p:cNvPicPr preferRelativeResize="0"/>
          <p:nvPr/>
        </p:nvPicPr>
        <p:blipFill rotWithShape="1">
          <a:blip r:embed="rId3">
            <a:alphaModFix/>
          </a:blip>
          <a:srcRect l="18269" r="23230" b="17259"/>
          <a:stretch/>
        </p:blipFill>
        <p:spPr>
          <a:xfrm>
            <a:off x="8355680" y="4719913"/>
            <a:ext cx="765063" cy="1356063"/>
          </a:xfrm>
          <a:prstGeom prst="rect">
            <a:avLst/>
          </a:prstGeom>
          <a:noFill/>
          <a:ln>
            <a:noFill/>
          </a:ln>
        </p:spPr>
      </p:pic>
      <p:pic>
        <p:nvPicPr>
          <p:cNvPr id="6618" name="Google Shape;6618;p881"/>
          <p:cNvPicPr preferRelativeResize="0"/>
          <p:nvPr/>
        </p:nvPicPr>
        <p:blipFill rotWithShape="1">
          <a:blip r:embed="rId3">
            <a:alphaModFix/>
          </a:blip>
          <a:srcRect l="18269" r="23230" b="17259"/>
          <a:stretch/>
        </p:blipFill>
        <p:spPr>
          <a:xfrm>
            <a:off x="8962804" y="4719913"/>
            <a:ext cx="765063" cy="1356063"/>
          </a:xfrm>
          <a:prstGeom prst="rect">
            <a:avLst/>
          </a:prstGeom>
          <a:noFill/>
          <a:ln>
            <a:noFill/>
          </a:ln>
        </p:spPr>
      </p:pic>
      <p:pic>
        <p:nvPicPr>
          <p:cNvPr id="6619" name="Google Shape;6619;p881"/>
          <p:cNvPicPr preferRelativeResize="0"/>
          <p:nvPr/>
        </p:nvPicPr>
        <p:blipFill rotWithShape="1">
          <a:blip r:embed="rId3">
            <a:alphaModFix/>
          </a:blip>
          <a:srcRect l="18269" r="23230" b="17259"/>
          <a:stretch/>
        </p:blipFill>
        <p:spPr>
          <a:xfrm>
            <a:off x="9569928" y="4719913"/>
            <a:ext cx="765063" cy="1356063"/>
          </a:xfrm>
          <a:prstGeom prst="rect">
            <a:avLst/>
          </a:prstGeom>
          <a:noFill/>
          <a:ln>
            <a:noFill/>
          </a:ln>
        </p:spPr>
      </p:pic>
      <p:pic>
        <p:nvPicPr>
          <p:cNvPr id="6620" name="Google Shape;6620;p881"/>
          <p:cNvPicPr preferRelativeResize="0"/>
          <p:nvPr/>
        </p:nvPicPr>
        <p:blipFill rotWithShape="1">
          <a:blip r:embed="rId3">
            <a:alphaModFix/>
          </a:blip>
          <a:srcRect l="18269" r="23230" b="17259"/>
          <a:stretch/>
        </p:blipFill>
        <p:spPr>
          <a:xfrm>
            <a:off x="2063325" y="4719913"/>
            <a:ext cx="765063" cy="1356063"/>
          </a:xfrm>
          <a:prstGeom prst="rect">
            <a:avLst/>
          </a:prstGeom>
          <a:noFill/>
          <a:ln>
            <a:noFill/>
          </a:ln>
        </p:spPr>
      </p:pic>
      <p:pic>
        <p:nvPicPr>
          <p:cNvPr id="6621" name="Google Shape;6621;p881"/>
          <p:cNvPicPr preferRelativeResize="0"/>
          <p:nvPr/>
        </p:nvPicPr>
        <p:blipFill rotWithShape="1">
          <a:blip r:embed="rId3">
            <a:alphaModFix/>
          </a:blip>
          <a:srcRect l="18269" r="23230" b="17259"/>
          <a:stretch/>
        </p:blipFill>
        <p:spPr>
          <a:xfrm>
            <a:off x="2670449" y="4719913"/>
            <a:ext cx="765063" cy="1356063"/>
          </a:xfrm>
          <a:prstGeom prst="rect">
            <a:avLst/>
          </a:prstGeom>
          <a:noFill/>
          <a:ln>
            <a:noFill/>
          </a:ln>
        </p:spPr>
      </p:pic>
      <p:pic>
        <p:nvPicPr>
          <p:cNvPr id="6622" name="Google Shape;6622;p881"/>
          <p:cNvPicPr preferRelativeResize="0"/>
          <p:nvPr/>
        </p:nvPicPr>
        <p:blipFill rotWithShape="1">
          <a:blip r:embed="rId3">
            <a:alphaModFix/>
          </a:blip>
          <a:srcRect l="18269" r="23230" b="17259"/>
          <a:stretch/>
        </p:blipFill>
        <p:spPr>
          <a:xfrm>
            <a:off x="3277573" y="4719913"/>
            <a:ext cx="765063" cy="1356063"/>
          </a:xfrm>
          <a:prstGeom prst="rect">
            <a:avLst/>
          </a:prstGeom>
          <a:noFill/>
          <a:ln>
            <a:noFill/>
          </a:ln>
        </p:spPr>
      </p:pic>
      <p:pic>
        <p:nvPicPr>
          <p:cNvPr id="6623" name="Google Shape;6623;p881"/>
          <p:cNvPicPr preferRelativeResize="0"/>
          <p:nvPr/>
        </p:nvPicPr>
        <p:blipFill rotWithShape="1">
          <a:blip r:embed="rId3">
            <a:alphaModFix/>
          </a:blip>
          <a:srcRect l="18269" r="23230" b="17259"/>
          <a:stretch/>
        </p:blipFill>
        <p:spPr>
          <a:xfrm>
            <a:off x="3884697" y="4719913"/>
            <a:ext cx="765063" cy="1356063"/>
          </a:xfrm>
          <a:prstGeom prst="rect">
            <a:avLst/>
          </a:prstGeom>
          <a:noFill/>
          <a:ln>
            <a:noFill/>
          </a:ln>
        </p:spPr>
      </p:pic>
      <p:pic>
        <p:nvPicPr>
          <p:cNvPr id="6624" name="Google Shape;6624;p881"/>
          <p:cNvPicPr preferRelativeResize="0"/>
          <p:nvPr/>
        </p:nvPicPr>
        <p:blipFill rotWithShape="1">
          <a:blip r:embed="rId3">
            <a:alphaModFix/>
          </a:blip>
          <a:srcRect l="18269" r="23230" b="17259"/>
          <a:stretch/>
        </p:blipFill>
        <p:spPr>
          <a:xfrm>
            <a:off x="4491821" y="4719913"/>
            <a:ext cx="765063" cy="1356063"/>
          </a:xfrm>
          <a:prstGeom prst="rect">
            <a:avLst/>
          </a:prstGeom>
          <a:noFill/>
          <a:ln>
            <a:noFill/>
          </a:ln>
        </p:spPr>
      </p:pic>
      <p:sp>
        <p:nvSpPr>
          <p:cNvPr id="6625" name="Google Shape;6625;p881"/>
          <p:cNvSpPr/>
          <p:nvPr/>
        </p:nvSpPr>
        <p:spPr>
          <a:xfrm>
            <a:off x="7199855" y="1554300"/>
            <a:ext cx="3800700" cy="3366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TREATMENT GROUP</a:t>
            </a:r>
            <a:endParaRPr sz="1800" b="1">
              <a:solidFill>
                <a:srgbClr val="FFFFFF"/>
              </a:solidFill>
            </a:endParaRPr>
          </a:p>
        </p:txBody>
      </p:sp>
      <p:sp>
        <p:nvSpPr>
          <p:cNvPr id="6626" name="Google Shape;6626;p881"/>
          <p:cNvSpPr/>
          <p:nvPr/>
        </p:nvSpPr>
        <p:spPr>
          <a:xfrm>
            <a:off x="2204100" y="1554300"/>
            <a:ext cx="3800700" cy="3366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CONTROL GROUP</a:t>
            </a:r>
            <a:endParaRPr sz="1800" b="1">
              <a:solidFill>
                <a:srgbClr val="FFFFFF"/>
              </a:solidFill>
            </a:endParaRPr>
          </a:p>
        </p:txBody>
      </p:sp>
      <p:sp>
        <p:nvSpPr>
          <p:cNvPr id="6627" name="Google Shape;6627;p881"/>
          <p:cNvSpPr/>
          <p:nvPr/>
        </p:nvSpPr>
        <p:spPr>
          <a:xfrm>
            <a:off x="295704" y="2209425"/>
            <a:ext cx="1272900" cy="516300"/>
          </a:xfrm>
          <a:prstGeom prst="rect">
            <a:avLst/>
          </a:prstGeom>
          <a:solidFill>
            <a:srgbClr val="0098D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rgbClr val="FFFFFF"/>
                </a:solidFill>
              </a:rPr>
              <a:t>BEFORE</a:t>
            </a:r>
            <a:endParaRPr sz="1800" b="1" dirty="0">
              <a:solidFill>
                <a:srgbClr val="FFFFFF"/>
              </a:solidFill>
            </a:endParaRPr>
          </a:p>
        </p:txBody>
      </p:sp>
      <p:sp>
        <p:nvSpPr>
          <p:cNvPr id="6628" name="Google Shape;6628;p881"/>
          <p:cNvSpPr/>
          <p:nvPr/>
        </p:nvSpPr>
        <p:spPr>
          <a:xfrm>
            <a:off x="295704" y="5282113"/>
            <a:ext cx="1272900" cy="516300"/>
          </a:xfrm>
          <a:prstGeom prst="rect">
            <a:avLst/>
          </a:prstGeom>
          <a:solidFill>
            <a:srgbClr val="0098D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AFTER</a:t>
            </a:r>
            <a:endParaRPr sz="1800"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98"/>
        <p:cNvGrpSpPr/>
        <p:nvPr/>
      </p:nvGrpSpPr>
      <p:grpSpPr>
        <a:xfrm>
          <a:off x="0" y="0"/>
          <a:ext cx="0" cy="0"/>
          <a:chOff x="0" y="0"/>
          <a:chExt cx="0" cy="0"/>
        </a:xfrm>
      </p:grpSpPr>
      <p:sp>
        <p:nvSpPr>
          <p:cNvPr id="4" name="Google Shape;5764;p858">
            <a:extLst>
              <a:ext uri="{FF2B5EF4-FFF2-40B4-BE49-F238E27FC236}">
                <a16:creationId xmlns:a16="http://schemas.microsoft.com/office/drawing/2014/main" id="{89F9628D-3698-6A14-A2A0-F23EC8572E7E}"/>
              </a:ext>
            </a:extLst>
          </p:cNvPr>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dirty="0"/>
              <a:t>What are behavioural insights?</a:t>
            </a:r>
            <a:endParaRPr b="1" i="0" dirty="0"/>
          </a:p>
        </p:txBody>
      </p:sp>
      <p:sp>
        <p:nvSpPr>
          <p:cNvPr id="36" name="Google Shape;8641;p920">
            <a:extLst>
              <a:ext uri="{FF2B5EF4-FFF2-40B4-BE49-F238E27FC236}">
                <a16:creationId xmlns:a16="http://schemas.microsoft.com/office/drawing/2014/main" id="{F67AB2AE-D715-5EA1-FFD8-7FF4F5A24862}"/>
              </a:ext>
            </a:extLst>
          </p:cNvPr>
          <p:cNvSpPr txBox="1"/>
          <p:nvPr/>
        </p:nvSpPr>
        <p:spPr>
          <a:xfrm>
            <a:off x="4579937" y="1449387"/>
            <a:ext cx="3146400" cy="83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7" name="Google Shape;8642;p920">
            <a:extLst>
              <a:ext uri="{FF2B5EF4-FFF2-40B4-BE49-F238E27FC236}">
                <a16:creationId xmlns:a16="http://schemas.microsoft.com/office/drawing/2014/main" id="{A9893136-1978-0570-1B56-D747D71B7F60}"/>
              </a:ext>
            </a:extLst>
          </p:cNvPr>
          <p:cNvSpPr txBox="1"/>
          <p:nvPr/>
        </p:nvSpPr>
        <p:spPr>
          <a:xfrm>
            <a:off x="1417625" y="3500427"/>
            <a:ext cx="9121800" cy="80100"/>
          </a:xfrm>
          <a:prstGeom prst="rect">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 name="Google Shape;8644;p920">
            <a:extLst>
              <a:ext uri="{FF2B5EF4-FFF2-40B4-BE49-F238E27FC236}">
                <a16:creationId xmlns:a16="http://schemas.microsoft.com/office/drawing/2014/main" id="{EE3BF907-A985-F612-2C25-1095C8B550AC}"/>
              </a:ext>
            </a:extLst>
          </p:cNvPr>
          <p:cNvSpPr/>
          <p:nvPr/>
        </p:nvSpPr>
        <p:spPr>
          <a:xfrm>
            <a:off x="5857875" y="2720975"/>
            <a:ext cx="590700" cy="1325700"/>
          </a:xfrm>
          <a:prstGeom prst="downArrow">
            <a:avLst>
              <a:gd name="adj1" fmla="val 17914"/>
              <a:gd name="adj2" fmla="val 50000"/>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9" name="Google Shape;8645;p920">
            <a:extLst>
              <a:ext uri="{FF2B5EF4-FFF2-40B4-BE49-F238E27FC236}">
                <a16:creationId xmlns:a16="http://schemas.microsoft.com/office/drawing/2014/main" id="{201C7ED9-70AB-87F7-3A61-CB2D4CC6E32C}"/>
              </a:ext>
            </a:extLst>
          </p:cNvPr>
          <p:cNvSpPr/>
          <p:nvPr/>
        </p:nvSpPr>
        <p:spPr>
          <a:xfrm>
            <a:off x="10197075" y="3499675"/>
            <a:ext cx="590700" cy="566400"/>
          </a:xfrm>
          <a:prstGeom prst="downArrow">
            <a:avLst>
              <a:gd name="adj1" fmla="val 14904"/>
              <a:gd name="adj2" fmla="val 50000"/>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0" name="Google Shape;8646;p920">
            <a:extLst>
              <a:ext uri="{FF2B5EF4-FFF2-40B4-BE49-F238E27FC236}">
                <a16:creationId xmlns:a16="http://schemas.microsoft.com/office/drawing/2014/main" id="{CA1CFA9C-3798-8B3A-6BE7-0158DAB3FC5E}"/>
              </a:ext>
            </a:extLst>
          </p:cNvPr>
          <p:cNvSpPr/>
          <p:nvPr/>
        </p:nvSpPr>
        <p:spPr>
          <a:xfrm>
            <a:off x="4945062" y="1060450"/>
            <a:ext cx="2414047" cy="2312860"/>
          </a:xfrm>
          <a:custGeom>
            <a:avLst/>
            <a:gdLst/>
            <a:ahLst/>
            <a:cxnLst/>
            <a:rect l="l" t="t" r="r" b="b"/>
            <a:pathLst>
              <a:path w="1927383" h="1927383" extrusionOk="0">
                <a:moveTo>
                  <a:pt x="0" y="963692"/>
                </a:moveTo>
                <a:cubicBezTo>
                  <a:pt x="0" y="431460"/>
                  <a:pt x="431460" y="0"/>
                  <a:pt x="963692" y="0"/>
                </a:cubicBezTo>
                <a:cubicBezTo>
                  <a:pt x="1495924" y="0"/>
                  <a:pt x="1927384" y="431460"/>
                  <a:pt x="1927384" y="963692"/>
                </a:cubicBezTo>
                <a:cubicBezTo>
                  <a:pt x="1927384" y="1495924"/>
                  <a:pt x="1495924" y="1927384"/>
                  <a:pt x="963692" y="1927384"/>
                </a:cubicBezTo>
                <a:cubicBezTo>
                  <a:pt x="431460" y="1927384"/>
                  <a:pt x="0" y="1495924"/>
                  <a:pt x="0" y="963692"/>
                </a:cubicBezTo>
                <a:close/>
              </a:path>
            </a:pathLst>
          </a:custGeom>
          <a:solidFill>
            <a:srgbClr val="B2B3B3"/>
          </a:solidFill>
          <a:ln w="25400" cap="flat" cmpd="sng">
            <a:solidFill>
              <a:srgbClr val="B2B3B3"/>
            </a:solidFill>
            <a:prstDash val="solid"/>
            <a:miter lim="800000"/>
            <a:headEnd type="none" w="sm" len="sm"/>
            <a:tailEnd type="none" w="sm" len="sm"/>
          </a:ln>
        </p:spPr>
        <p:txBody>
          <a:bodyPr spcFirstLastPara="1" wrap="square" lIns="400050" tIns="400050" rIns="400050" bIns="40005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1" name="Google Shape;8647;p920">
            <a:extLst>
              <a:ext uri="{FF2B5EF4-FFF2-40B4-BE49-F238E27FC236}">
                <a16:creationId xmlns:a16="http://schemas.microsoft.com/office/drawing/2014/main" id="{9129C0B5-1B64-1B4C-E1FD-BC053E43EB6E}"/>
              </a:ext>
            </a:extLst>
          </p:cNvPr>
          <p:cNvSpPr txBox="1"/>
          <p:nvPr/>
        </p:nvSpPr>
        <p:spPr>
          <a:xfrm>
            <a:off x="5024437" y="1835150"/>
            <a:ext cx="2257500" cy="868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GB" sz="2800" b="1" i="0" u="none" dirty="0">
                <a:solidFill>
                  <a:schemeClr val="bg1"/>
                </a:solidFill>
                <a:latin typeface="Arial"/>
                <a:ea typeface="Arial"/>
                <a:cs typeface="Arial"/>
                <a:sym typeface="Arial"/>
              </a:rPr>
              <a:t>Behavioural Insights</a:t>
            </a:r>
            <a:endParaRPr dirty="0">
              <a:solidFill>
                <a:schemeClr val="bg1"/>
              </a:solidFill>
            </a:endParaRPr>
          </a:p>
        </p:txBody>
      </p:sp>
      <p:sp>
        <p:nvSpPr>
          <p:cNvPr id="42" name="Google Shape;8648;p920">
            <a:extLst>
              <a:ext uri="{FF2B5EF4-FFF2-40B4-BE49-F238E27FC236}">
                <a16:creationId xmlns:a16="http://schemas.microsoft.com/office/drawing/2014/main" id="{30E70AA3-BE52-3D01-C55A-578C51A352C0}"/>
              </a:ext>
            </a:extLst>
          </p:cNvPr>
          <p:cNvSpPr/>
          <p:nvPr/>
        </p:nvSpPr>
        <p:spPr>
          <a:xfrm>
            <a:off x="358125" y="4066000"/>
            <a:ext cx="2159100" cy="2312700"/>
          </a:xfrm>
          <a:prstGeom prst="rect">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49;p920">
            <a:extLst>
              <a:ext uri="{FF2B5EF4-FFF2-40B4-BE49-F238E27FC236}">
                <a16:creationId xmlns:a16="http://schemas.microsoft.com/office/drawing/2014/main" id="{ECBA8FA8-46A9-D989-DABB-F4641E27F0E3}"/>
              </a:ext>
            </a:extLst>
          </p:cNvPr>
          <p:cNvSpPr/>
          <p:nvPr/>
        </p:nvSpPr>
        <p:spPr>
          <a:xfrm>
            <a:off x="2643937" y="4066000"/>
            <a:ext cx="2159100" cy="23127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50;p920">
            <a:extLst>
              <a:ext uri="{FF2B5EF4-FFF2-40B4-BE49-F238E27FC236}">
                <a16:creationId xmlns:a16="http://schemas.microsoft.com/office/drawing/2014/main" id="{5C894ACE-2D31-331E-9030-D3E1FB3102EF}"/>
              </a:ext>
            </a:extLst>
          </p:cNvPr>
          <p:cNvSpPr/>
          <p:nvPr/>
        </p:nvSpPr>
        <p:spPr>
          <a:xfrm>
            <a:off x="4929749" y="4066000"/>
            <a:ext cx="2159100" cy="2312700"/>
          </a:xfrm>
          <a:prstGeom prst="rect">
            <a:avLst/>
          </a:pr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51;p920">
            <a:extLst>
              <a:ext uri="{FF2B5EF4-FFF2-40B4-BE49-F238E27FC236}">
                <a16:creationId xmlns:a16="http://schemas.microsoft.com/office/drawing/2014/main" id="{9B82E3D1-9F58-826B-5D04-DD79D0CF4B89}"/>
              </a:ext>
            </a:extLst>
          </p:cNvPr>
          <p:cNvSpPr/>
          <p:nvPr/>
        </p:nvSpPr>
        <p:spPr>
          <a:xfrm>
            <a:off x="7215561" y="4066000"/>
            <a:ext cx="2159100" cy="2312700"/>
          </a:xfrm>
          <a:prstGeom prst="rect">
            <a:avLst/>
          </a:prstGeom>
          <a:solidFill>
            <a:srgbClr val="72CE9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52;p920">
            <a:extLst>
              <a:ext uri="{FF2B5EF4-FFF2-40B4-BE49-F238E27FC236}">
                <a16:creationId xmlns:a16="http://schemas.microsoft.com/office/drawing/2014/main" id="{996ED624-64C0-4F01-2DCD-1A9977C5C90F}"/>
              </a:ext>
            </a:extLst>
          </p:cNvPr>
          <p:cNvSpPr/>
          <p:nvPr/>
        </p:nvSpPr>
        <p:spPr>
          <a:xfrm>
            <a:off x="9501373" y="4066000"/>
            <a:ext cx="2159100" cy="2312700"/>
          </a:xfrm>
          <a:prstGeom prst="rect">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53;p920">
            <a:extLst>
              <a:ext uri="{FF2B5EF4-FFF2-40B4-BE49-F238E27FC236}">
                <a16:creationId xmlns:a16="http://schemas.microsoft.com/office/drawing/2014/main" id="{1C6CCC6D-36F4-2333-9A99-29A8F323B782}"/>
              </a:ext>
            </a:extLst>
          </p:cNvPr>
          <p:cNvSpPr txBox="1"/>
          <p:nvPr/>
        </p:nvSpPr>
        <p:spPr>
          <a:xfrm>
            <a:off x="664104" y="561790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Comms &amp; </a:t>
            </a:r>
            <a:r>
              <a:rPr lang="en-GB" sz="1800" b="1" i="0" u="none" strike="noStrike" cap="none">
                <a:solidFill>
                  <a:srgbClr val="FFFFFF"/>
                </a:solidFill>
                <a:latin typeface="Arial"/>
                <a:ea typeface="Arial"/>
                <a:cs typeface="Arial"/>
                <a:sym typeface="Arial"/>
              </a:rPr>
              <a:t>Information</a:t>
            </a:r>
            <a:endParaRPr sz="1800" b="1">
              <a:solidFill>
                <a:srgbClr val="FFFFFF"/>
              </a:solidFill>
            </a:endParaRPr>
          </a:p>
        </p:txBody>
      </p:sp>
      <p:sp>
        <p:nvSpPr>
          <p:cNvPr id="48" name="Google Shape;8654;p920">
            <a:extLst>
              <a:ext uri="{FF2B5EF4-FFF2-40B4-BE49-F238E27FC236}">
                <a16:creationId xmlns:a16="http://schemas.microsoft.com/office/drawing/2014/main" id="{FF929FDC-F88A-7A25-DC19-37B4389F28F8}"/>
              </a:ext>
            </a:extLst>
          </p:cNvPr>
          <p:cNvSpPr txBox="1"/>
          <p:nvPr/>
        </p:nvSpPr>
        <p:spPr>
          <a:xfrm>
            <a:off x="2825435" y="561790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49" name="Google Shape;8655;p920">
            <a:extLst>
              <a:ext uri="{FF2B5EF4-FFF2-40B4-BE49-F238E27FC236}">
                <a16:creationId xmlns:a16="http://schemas.microsoft.com/office/drawing/2014/main" id="{F0C80C70-3257-EBDF-44C4-AF2285900C22}"/>
              </a:ext>
            </a:extLst>
          </p:cNvPr>
          <p:cNvSpPr txBox="1"/>
          <p:nvPr/>
        </p:nvSpPr>
        <p:spPr>
          <a:xfrm>
            <a:off x="4998595" y="561790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50" name="Google Shape;8656;p920">
            <a:extLst>
              <a:ext uri="{FF2B5EF4-FFF2-40B4-BE49-F238E27FC236}">
                <a16:creationId xmlns:a16="http://schemas.microsoft.com/office/drawing/2014/main" id="{CEEDC858-818F-EA3F-612B-7C0D2E3E8449}"/>
              </a:ext>
            </a:extLst>
          </p:cNvPr>
          <p:cNvSpPr txBox="1"/>
          <p:nvPr/>
        </p:nvSpPr>
        <p:spPr>
          <a:xfrm>
            <a:off x="7397055" y="561790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51" name="Google Shape;8657;p920">
            <a:extLst>
              <a:ext uri="{FF2B5EF4-FFF2-40B4-BE49-F238E27FC236}">
                <a16:creationId xmlns:a16="http://schemas.microsoft.com/office/drawing/2014/main" id="{EA7A875A-D354-1834-93A9-02BADE4FCBD0}"/>
              </a:ext>
            </a:extLst>
          </p:cNvPr>
          <p:cNvSpPr txBox="1"/>
          <p:nvPr/>
        </p:nvSpPr>
        <p:spPr>
          <a:xfrm>
            <a:off x="9855965" y="561790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 &amp; Regulation</a:t>
            </a:r>
            <a:endParaRPr sz="1800" b="1">
              <a:solidFill>
                <a:srgbClr val="0098DB"/>
              </a:solidFill>
            </a:endParaRPr>
          </a:p>
        </p:txBody>
      </p:sp>
      <p:pic>
        <p:nvPicPr>
          <p:cNvPr id="52" name="Google Shape;8658;p920">
            <a:extLst>
              <a:ext uri="{FF2B5EF4-FFF2-40B4-BE49-F238E27FC236}">
                <a16:creationId xmlns:a16="http://schemas.microsoft.com/office/drawing/2014/main" id="{B17C9A2E-398D-768D-F934-70C04B5B7D68}"/>
              </a:ext>
            </a:extLst>
          </p:cNvPr>
          <p:cNvPicPr preferRelativeResize="0"/>
          <p:nvPr/>
        </p:nvPicPr>
        <p:blipFill rotWithShape="1">
          <a:blip r:embed="rId3">
            <a:alphaModFix/>
          </a:blip>
          <a:srcRect l="13465" t="10540" r="13193" b="11499"/>
          <a:stretch/>
        </p:blipFill>
        <p:spPr>
          <a:xfrm>
            <a:off x="771525" y="4218400"/>
            <a:ext cx="1391649" cy="1237101"/>
          </a:xfrm>
          <a:prstGeom prst="rect">
            <a:avLst/>
          </a:prstGeom>
          <a:noFill/>
          <a:ln>
            <a:noFill/>
          </a:ln>
        </p:spPr>
      </p:pic>
      <p:grpSp>
        <p:nvGrpSpPr>
          <p:cNvPr id="53" name="Google Shape;8659;p920">
            <a:extLst>
              <a:ext uri="{FF2B5EF4-FFF2-40B4-BE49-F238E27FC236}">
                <a16:creationId xmlns:a16="http://schemas.microsoft.com/office/drawing/2014/main" id="{B6F9A9B0-5B4C-3036-B109-F44B5B8DF85F}"/>
              </a:ext>
            </a:extLst>
          </p:cNvPr>
          <p:cNvGrpSpPr/>
          <p:nvPr/>
        </p:nvGrpSpPr>
        <p:grpSpPr>
          <a:xfrm>
            <a:off x="5446345" y="4245085"/>
            <a:ext cx="1125899" cy="1266337"/>
            <a:chOff x="4142250" y="1507975"/>
            <a:chExt cx="884376" cy="930651"/>
          </a:xfrm>
        </p:grpSpPr>
        <p:pic>
          <p:nvPicPr>
            <p:cNvPr id="54" name="Google Shape;8660;p920">
              <a:extLst>
                <a:ext uri="{FF2B5EF4-FFF2-40B4-BE49-F238E27FC236}">
                  <a16:creationId xmlns:a16="http://schemas.microsoft.com/office/drawing/2014/main" id="{FC3DBA90-2FA6-68F7-0971-B15F4E6238F6}"/>
                </a:ext>
              </a:extLst>
            </p:cNvPr>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55" name="Google Shape;8661;p920">
              <a:extLst>
                <a:ext uri="{FF2B5EF4-FFF2-40B4-BE49-F238E27FC236}">
                  <a16:creationId xmlns:a16="http://schemas.microsoft.com/office/drawing/2014/main" id="{BE6CC609-B829-7A63-A37D-6C111900070C}"/>
                </a:ext>
              </a:extLst>
            </p:cNvPr>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56" name="Google Shape;8662;p920">
            <a:extLst>
              <a:ext uri="{FF2B5EF4-FFF2-40B4-BE49-F238E27FC236}">
                <a16:creationId xmlns:a16="http://schemas.microsoft.com/office/drawing/2014/main" id="{341D0647-5382-41A0-1540-CD9BC636A3DE}"/>
              </a:ext>
            </a:extLst>
          </p:cNvPr>
          <p:cNvGrpSpPr/>
          <p:nvPr/>
        </p:nvGrpSpPr>
        <p:grpSpPr>
          <a:xfrm>
            <a:off x="2946114" y="4218400"/>
            <a:ext cx="1554742" cy="1237099"/>
            <a:chOff x="2116050" y="1318275"/>
            <a:chExt cx="1221225" cy="1164000"/>
          </a:xfrm>
        </p:grpSpPr>
        <p:pic>
          <p:nvPicPr>
            <p:cNvPr id="57" name="Google Shape;8663;p920">
              <a:extLst>
                <a:ext uri="{FF2B5EF4-FFF2-40B4-BE49-F238E27FC236}">
                  <a16:creationId xmlns:a16="http://schemas.microsoft.com/office/drawing/2014/main" id="{C5AEA3C1-ECD0-A622-B540-BDE6360EF9B3}"/>
                </a:ext>
              </a:extLst>
            </p:cNvPr>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58" name="Google Shape;8664;p920">
              <a:extLst>
                <a:ext uri="{FF2B5EF4-FFF2-40B4-BE49-F238E27FC236}">
                  <a16:creationId xmlns:a16="http://schemas.microsoft.com/office/drawing/2014/main" id="{B1B4B3C2-CBD0-2B6B-58D1-F42A9E175216}"/>
                </a:ext>
              </a:extLst>
            </p:cNvPr>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59" name="Google Shape;8665;p920">
            <a:extLst>
              <a:ext uri="{FF2B5EF4-FFF2-40B4-BE49-F238E27FC236}">
                <a16:creationId xmlns:a16="http://schemas.microsoft.com/office/drawing/2014/main" id="{209DC232-1A60-DF0B-4E78-E9C628D7BEC3}"/>
              </a:ext>
            </a:extLst>
          </p:cNvPr>
          <p:cNvPicPr preferRelativeResize="0"/>
          <p:nvPr/>
        </p:nvPicPr>
        <p:blipFill>
          <a:blip r:embed="rId8">
            <a:alphaModFix/>
          </a:blip>
          <a:stretch>
            <a:fillRect/>
          </a:stretch>
        </p:blipFill>
        <p:spPr>
          <a:xfrm>
            <a:off x="7528092" y="4218400"/>
            <a:ext cx="1534026" cy="1399500"/>
          </a:xfrm>
          <a:prstGeom prst="rect">
            <a:avLst/>
          </a:prstGeom>
          <a:noFill/>
          <a:ln>
            <a:noFill/>
          </a:ln>
        </p:spPr>
      </p:pic>
      <p:pic>
        <p:nvPicPr>
          <p:cNvPr id="60" name="Google Shape;8666;p920">
            <a:extLst>
              <a:ext uri="{FF2B5EF4-FFF2-40B4-BE49-F238E27FC236}">
                <a16:creationId xmlns:a16="http://schemas.microsoft.com/office/drawing/2014/main" id="{8CA93EAE-CA8C-238B-1EBC-4F2621308A07}"/>
              </a:ext>
            </a:extLst>
          </p:cNvPr>
          <p:cNvPicPr preferRelativeResize="0"/>
          <p:nvPr/>
        </p:nvPicPr>
        <p:blipFill>
          <a:blip r:embed="rId9">
            <a:alphaModFix/>
          </a:blip>
          <a:stretch>
            <a:fillRect/>
          </a:stretch>
        </p:blipFill>
        <p:spPr>
          <a:xfrm>
            <a:off x="9947969" y="4218400"/>
            <a:ext cx="1265892" cy="1265892"/>
          </a:xfrm>
          <a:prstGeom prst="rect">
            <a:avLst/>
          </a:prstGeom>
          <a:noFill/>
          <a:ln>
            <a:noFill/>
          </a:ln>
        </p:spPr>
      </p:pic>
      <p:sp>
        <p:nvSpPr>
          <p:cNvPr id="61" name="Google Shape;8667;p920">
            <a:extLst>
              <a:ext uri="{FF2B5EF4-FFF2-40B4-BE49-F238E27FC236}">
                <a16:creationId xmlns:a16="http://schemas.microsoft.com/office/drawing/2014/main" id="{7A1495A6-77FF-78F0-5B7D-9016A8491D9E}"/>
              </a:ext>
            </a:extLst>
          </p:cNvPr>
          <p:cNvSpPr/>
          <p:nvPr/>
        </p:nvSpPr>
        <p:spPr>
          <a:xfrm>
            <a:off x="7987275" y="3499675"/>
            <a:ext cx="590700" cy="566400"/>
          </a:xfrm>
          <a:prstGeom prst="downArrow">
            <a:avLst>
              <a:gd name="adj1" fmla="val 14904"/>
              <a:gd name="adj2" fmla="val 50000"/>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2" name="Google Shape;8668;p920">
            <a:extLst>
              <a:ext uri="{FF2B5EF4-FFF2-40B4-BE49-F238E27FC236}">
                <a16:creationId xmlns:a16="http://schemas.microsoft.com/office/drawing/2014/main" id="{1D4D9A7B-38F8-53C0-6F21-6B59D30353DF}"/>
              </a:ext>
            </a:extLst>
          </p:cNvPr>
          <p:cNvSpPr/>
          <p:nvPr/>
        </p:nvSpPr>
        <p:spPr>
          <a:xfrm>
            <a:off x="3428138" y="3499675"/>
            <a:ext cx="590700" cy="566400"/>
          </a:xfrm>
          <a:prstGeom prst="downArrow">
            <a:avLst>
              <a:gd name="adj1" fmla="val 14904"/>
              <a:gd name="adj2" fmla="val 50000"/>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3" name="Google Shape;8668;p920">
            <a:extLst>
              <a:ext uri="{FF2B5EF4-FFF2-40B4-BE49-F238E27FC236}">
                <a16:creationId xmlns:a16="http://schemas.microsoft.com/office/drawing/2014/main" id="{D7A61A06-5D14-3305-9400-51C2ADCB8D85}"/>
              </a:ext>
            </a:extLst>
          </p:cNvPr>
          <p:cNvSpPr/>
          <p:nvPr/>
        </p:nvSpPr>
        <p:spPr>
          <a:xfrm>
            <a:off x="1169275" y="3499675"/>
            <a:ext cx="590700" cy="566400"/>
          </a:xfrm>
          <a:prstGeom prst="downArrow">
            <a:avLst>
              <a:gd name="adj1" fmla="val 14904"/>
              <a:gd name="adj2" fmla="val 50000"/>
            </a:avLst>
          </a:prstGeom>
          <a:solidFill>
            <a:srgbClr val="B2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489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3"/>
        <p:cNvGrpSpPr/>
        <p:nvPr/>
      </p:nvGrpSpPr>
      <p:grpSpPr>
        <a:xfrm>
          <a:off x="0" y="0"/>
          <a:ext cx="0" cy="0"/>
          <a:chOff x="0" y="0"/>
          <a:chExt cx="0" cy="0"/>
        </a:xfrm>
      </p:grpSpPr>
      <p:sp>
        <p:nvSpPr>
          <p:cNvPr id="6634" name="Google Shape;6634;p882"/>
          <p:cNvSpPr txBox="1">
            <a:spLocks noGrp="1"/>
          </p:cNvSpPr>
          <p:nvPr>
            <p:ph type="title"/>
          </p:nvPr>
        </p:nvSpPr>
        <p:spPr>
          <a:xfrm>
            <a:off x="415600" y="2791600"/>
            <a:ext cx="11360700" cy="1122300"/>
          </a:xfrm>
          <a:prstGeom prst="rect">
            <a:avLst/>
          </a:prstGeom>
        </p:spPr>
        <p:txBody>
          <a:bodyPr spcFirstLastPara="1" wrap="square" lIns="91425" tIns="45700" rIns="91425" bIns="45700" anchor="ctr" anchorCtr="0">
            <a:noAutofit/>
          </a:bodyPr>
          <a:lstStyle/>
          <a:p>
            <a:pPr marL="235469" marR="0" lvl="0" indent="0" algn="ctr" rtl="0">
              <a:lnSpc>
                <a:spcPct val="100000"/>
              </a:lnSpc>
              <a:spcBef>
                <a:spcPts val="0"/>
              </a:spcBef>
              <a:spcAft>
                <a:spcPts val="0"/>
              </a:spcAft>
              <a:buNone/>
            </a:pPr>
            <a:r>
              <a:rPr lang="en-GB">
                <a:solidFill>
                  <a:srgbClr val="FFFFFF"/>
                </a:solidFill>
              </a:rPr>
              <a:t>We</a:t>
            </a:r>
            <a:r>
              <a:rPr lang="en-GB" sz="1800" b="0" i="0">
                <a:solidFill>
                  <a:schemeClr val="dk1"/>
                </a:solidFill>
              </a:rPr>
              <a:t> </a:t>
            </a:r>
            <a:r>
              <a:rPr lang="en-GB">
                <a:solidFill>
                  <a:srgbClr val="FFFFFF"/>
                </a:solidFill>
              </a:rPr>
              <a:t>can compare different individuals or groups</a:t>
            </a:r>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39"/>
        <p:cNvGrpSpPr/>
        <p:nvPr/>
      </p:nvGrpSpPr>
      <p:grpSpPr>
        <a:xfrm>
          <a:off x="0" y="0"/>
          <a:ext cx="0" cy="0"/>
          <a:chOff x="0" y="0"/>
          <a:chExt cx="0" cy="0"/>
        </a:xfrm>
      </p:grpSpPr>
      <p:cxnSp>
        <p:nvCxnSpPr>
          <p:cNvPr id="6640" name="Google Shape;6640;p883"/>
          <p:cNvCxnSpPr/>
          <p:nvPr/>
        </p:nvCxnSpPr>
        <p:spPr>
          <a:xfrm>
            <a:off x="9418798" y="3022615"/>
            <a:ext cx="1500" cy="2268900"/>
          </a:xfrm>
          <a:prstGeom prst="straightConnector1">
            <a:avLst/>
          </a:prstGeom>
          <a:noFill/>
          <a:ln w="76200" cap="flat" cmpd="sng">
            <a:solidFill>
              <a:schemeClr val="accent4"/>
            </a:solidFill>
            <a:prstDash val="solid"/>
            <a:round/>
            <a:headEnd type="none" w="med" len="med"/>
            <a:tailEnd type="triangle" w="med" len="med"/>
          </a:ln>
        </p:spPr>
      </p:cxnSp>
      <p:cxnSp>
        <p:nvCxnSpPr>
          <p:cNvPr id="6641" name="Google Shape;6641;p883"/>
          <p:cNvCxnSpPr/>
          <p:nvPr/>
        </p:nvCxnSpPr>
        <p:spPr>
          <a:xfrm>
            <a:off x="3993569" y="3022615"/>
            <a:ext cx="1500" cy="2268900"/>
          </a:xfrm>
          <a:prstGeom prst="straightConnector1">
            <a:avLst/>
          </a:prstGeom>
          <a:noFill/>
          <a:ln w="76200" cap="flat" cmpd="sng">
            <a:solidFill>
              <a:schemeClr val="accent4"/>
            </a:solidFill>
            <a:prstDash val="solid"/>
            <a:round/>
            <a:headEnd type="none" w="med" len="med"/>
            <a:tailEnd type="triangle" w="med" len="med"/>
          </a:ln>
        </p:spPr>
      </p:cxnSp>
      <p:sp>
        <p:nvSpPr>
          <p:cNvPr id="6642" name="Google Shape;6642;p8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Group comparison studies</a:t>
            </a:r>
            <a:endParaRPr sz="3200"/>
          </a:p>
        </p:txBody>
      </p:sp>
      <p:pic>
        <p:nvPicPr>
          <p:cNvPr id="6643" name="Google Shape;6643;p883"/>
          <p:cNvPicPr preferRelativeResize="0"/>
          <p:nvPr/>
        </p:nvPicPr>
        <p:blipFill rotWithShape="1">
          <a:blip r:embed="rId3">
            <a:alphaModFix/>
          </a:blip>
          <a:srcRect l="18269" r="23230" b="17259"/>
          <a:stretch/>
        </p:blipFill>
        <p:spPr>
          <a:xfrm>
            <a:off x="2005850" y="1652681"/>
            <a:ext cx="807840" cy="1384047"/>
          </a:xfrm>
          <a:prstGeom prst="rect">
            <a:avLst/>
          </a:prstGeom>
          <a:noFill/>
          <a:ln>
            <a:noFill/>
          </a:ln>
        </p:spPr>
      </p:pic>
      <p:pic>
        <p:nvPicPr>
          <p:cNvPr id="6644" name="Google Shape;6644;p883"/>
          <p:cNvPicPr preferRelativeResize="0"/>
          <p:nvPr/>
        </p:nvPicPr>
        <p:blipFill rotWithShape="1">
          <a:blip r:embed="rId3">
            <a:alphaModFix/>
          </a:blip>
          <a:srcRect l="18269" r="23230" b="17259"/>
          <a:stretch/>
        </p:blipFill>
        <p:spPr>
          <a:xfrm>
            <a:off x="2646919" y="1652681"/>
            <a:ext cx="807840" cy="1384047"/>
          </a:xfrm>
          <a:prstGeom prst="rect">
            <a:avLst/>
          </a:prstGeom>
          <a:noFill/>
          <a:ln>
            <a:noFill/>
          </a:ln>
        </p:spPr>
      </p:pic>
      <p:pic>
        <p:nvPicPr>
          <p:cNvPr id="6645" name="Google Shape;6645;p883"/>
          <p:cNvPicPr preferRelativeResize="0"/>
          <p:nvPr/>
        </p:nvPicPr>
        <p:blipFill rotWithShape="1">
          <a:blip r:embed="rId3">
            <a:alphaModFix/>
          </a:blip>
          <a:srcRect l="18269" r="23230" b="17259"/>
          <a:stretch/>
        </p:blipFill>
        <p:spPr>
          <a:xfrm>
            <a:off x="3287987" y="1652681"/>
            <a:ext cx="807840" cy="1384047"/>
          </a:xfrm>
          <a:prstGeom prst="rect">
            <a:avLst/>
          </a:prstGeom>
          <a:noFill/>
          <a:ln>
            <a:noFill/>
          </a:ln>
        </p:spPr>
      </p:pic>
      <p:pic>
        <p:nvPicPr>
          <p:cNvPr id="6646" name="Google Shape;6646;p883"/>
          <p:cNvPicPr preferRelativeResize="0"/>
          <p:nvPr/>
        </p:nvPicPr>
        <p:blipFill rotWithShape="1">
          <a:blip r:embed="rId3">
            <a:alphaModFix/>
          </a:blip>
          <a:srcRect l="18269" r="23230" b="17259"/>
          <a:stretch/>
        </p:blipFill>
        <p:spPr>
          <a:xfrm>
            <a:off x="3929056" y="1652681"/>
            <a:ext cx="807840" cy="1384047"/>
          </a:xfrm>
          <a:prstGeom prst="rect">
            <a:avLst/>
          </a:prstGeom>
          <a:noFill/>
          <a:ln>
            <a:noFill/>
          </a:ln>
        </p:spPr>
      </p:pic>
      <p:pic>
        <p:nvPicPr>
          <p:cNvPr id="6647" name="Google Shape;6647;p883"/>
          <p:cNvPicPr preferRelativeResize="0"/>
          <p:nvPr/>
        </p:nvPicPr>
        <p:blipFill rotWithShape="1">
          <a:blip r:embed="rId3">
            <a:alphaModFix/>
          </a:blip>
          <a:srcRect l="18269" r="23230" b="17259"/>
          <a:stretch/>
        </p:blipFill>
        <p:spPr>
          <a:xfrm>
            <a:off x="4570125" y="1652681"/>
            <a:ext cx="807840" cy="1384047"/>
          </a:xfrm>
          <a:prstGeom prst="rect">
            <a:avLst/>
          </a:prstGeom>
          <a:noFill/>
          <a:ln>
            <a:noFill/>
          </a:ln>
        </p:spPr>
      </p:pic>
      <p:pic>
        <p:nvPicPr>
          <p:cNvPr id="6648" name="Google Shape;6648;p883"/>
          <p:cNvPicPr preferRelativeResize="0"/>
          <p:nvPr/>
        </p:nvPicPr>
        <p:blipFill rotWithShape="1">
          <a:blip r:embed="rId3">
            <a:alphaModFix/>
          </a:blip>
          <a:srcRect l="18269" r="23230" b="17259"/>
          <a:stretch/>
        </p:blipFill>
        <p:spPr>
          <a:xfrm>
            <a:off x="5211194" y="1652681"/>
            <a:ext cx="807840" cy="1384047"/>
          </a:xfrm>
          <a:prstGeom prst="rect">
            <a:avLst/>
          </a:prstGeom>
          <a:noFill/>
          <a:ln>
            <a:noFill/>
          </a:ln>
        </p:spPr>
      </p:pic>
      <p:pic>
        <p:nvPicPr>
          <p:cNvPr id="6649" name="Google Shape;6649;p883"/>
          <p:cNvPicPr preferRelativeResize="0"/>
          <p:nvPr/>
        </p:nvPicPr>
        <p:blipFill rotWithShape="1">
          <a:blip r:embed="rId3">
            <a:alphaModFix/>
          </a:blip>
          <a:srcRect l="18269" r="23230" b="17259"/>
          <a:stretch/>
        </p:blipFill>
        <p:spPr>
          <a:xfrm>
            <a:off x="7376949" y="1652681"/>
            <a:ext cx="807840" cy="1384047"/>
          </a:xfrm>
          <a:prstGeom prst="rect">
            <a:avLst/>
          </a:prstGeom>
          <a:noFill/>
          <a:ln>
            <a:noFill/>
          </a:ln>
        </p:spPr>
      </p:pic>
      <p:pic>
        <p:nvPicPr>
          <p:cNvPr id="6650" name="Google Shape;6650;p883"/>
          <p:cNvPicPr preferRelativeResize="0"/>
          <p:nvPr/>
        </p:nvPicPr>
        <p:blipFill rotWithShape="1">
          <a:blip r:embed="rId3">
            <a:alphaModFix/>
          </a:blip>
          <a:srcRect l="18269" r="23230" b="17259"/>
          <a:stretch/>
        </p:blipFill>
        <p:spPr>
          <a:xfrm>
            <a:off x="8018018" y="1652681"/>
            <a:ext cx="807840" cy="1384047"/>
          </a:xfrm>
          <a:prstGeom prst="rect">
            <a:avLst/>
          </a:prstGeom>
          <a:noFill/>
          <a:ln>
            <a:noFill/>
          </a:ln>
        </p:spPr>
      </p:pic>
      <p:pic>
        <p:nvPicPr>
          <p:cNvPr id="6651" name="Google Shape;6651;p883"/>
          <p:cNvPicPr preferRelativeResize="0"/>
          <p:nvPr/>
        </p:nvPicPr>
        <p:blipFill rotWithShape="1">
          <a:blip r:embed="rId3">
            <a:alphaModFix/>
          </a:blip>
          <a:srcRect l="18269" r="23230" b="17259"/>
          <a:stretch/>
        </p:blipFill>
        <p:spPr>
          <a:xfrm>
            <a:off x="8659087" y="1652681"/>
            <a:ext cx="807840" cy="1384047"/>
          </a:xfrm>
          <a:prstGeom prst="rect">
            <a:avLst/>
          </a:prstGeom>
          <a:noFill/>
          <a:ln>
            <a:noFill/>
          </a:ln>
        </p:spPr>
      </p:pic>
      <p:pic>
        <p:nvPicPr>
          <p:cNvPr id="6652" name="Google Shape;6652;p883"/>
          <p:cNvPicPr preferRelativeResize="0"/>
          <p:nvPr/>
        </p:nvPicPr>
        <p:blipFill rotWithShape="1">
          <a:blip r:embed="rId3">
            <a:alphaModFix/>
          </a:blip>
          <a:srcRect l="18269" r="23230" b="17259"/>
          <a:stretch/>
        </p:blipFill>
        <p:spPr>
          <a:xfrm>
            <a:off x="9300156" y="1652681"/>
            <a:ext cx="807840" cy="1384047"/>
          </a:xfrm>
          <a:prstGeom prst="rect">
            <a:avLst/>
          </a:prstGeom>
          <a:noFill/>
          <a:ln>
            <a:noFill/>
          </a:ln>
        </p:spPr>
      </p:pic>
      <p:pic>
        <p:nvPicPr>
          <p:cNvPr id="6653" name="Google Shape;6653;p883"/>
          <p:cNvPicPr preferRelativeResize="0"/>
          <p:nvPr/>
        </p:nvPicPr>
        <p:blipFill rotWithShape="1">
          <a:blip r:embed="rId3">
            <a:alphaModFix/>
          </a:blip>
          <a:srcRect l="18269" r="23230" b="17259"/>
          <a:stretch/>
        </p:blipFill>
        <p:spPr>
          <a:xfrm>
            <a:off x="9941224" y="1652681"/>
            <a:ext cx="807840" cy="1384047"/>
          </a:xfrm>
          <a:prstGeom prst="rect">
            <a:avLst/>
          </a:prstGeom>
          <a:noFill/>
          <a:ln>
            <a:noFill/>
          </a:ln>
        </p:spPr>
      </p:pic>
      <p:pic>
        <p:nvPicPr>
          <p:cNvPr id="6654" name="Google Shape;6654;p883"/>
          <p:cNvPicPr preferRelativeResize="0"/>
          <p:nvPr/>
        </p:nvPicPr>
        <p:blipFill rotWithShape="1">
          <a:blip r:embed="rId3">
            <a:alphaModFix/>
          </a:blip>
          <a:srcRect l="18269" r="23230" b="17259"/>
          <a:stretch/>
        </p:blipFill>
        <p:spPr>
          <a:xfrm>
            <a:off x="10582293" y="1652681"/>
            <a:ext cx="807840" cy="1384047"/>
          </a:xfrm>
          <a:prstGeom prst="rect">
            <a:avLst/>
          </a:prstGeom>
          <a:noFill/>
          <a:ln>
            <a:noFill/>
          </a:ln>
        </p:spPr>
      </p:pic>
      <p:pic>
        <p:nvPicPr>
          <p:cNvPr id="6655" name="Google Shape;6655;p883"/>
          <p:cNvPicPr preferRelativeResize="0"/>
          <p:nvPr/>
        </p:nvPicPr>
        <p:blipFill rotWithShape="1">
          <a:blip r:embed="rId3">
            <a:alphaModFix/>
          </a:blip>
          <a:srcRect l="18269" r="23230" b="17259"/>
          <a:stretch/>
        </p:blipFill>
        <p:spPr>
          <a:xfrm>
            <a:off x="8008947" y="4844327"/>
            <a:ext cx="807840" cy="1384047"/>
          </a:xfrm>
          <a:prstGeom prst="rect">
            <a:avLst/>
          </a:prstGeom>
          <a:noFill/>
          <a:ln>
            <a:noFill/>
          </a:ln>
        </p:spPr>
      </p:pic>
      <p:pic>
        <p:nvPicPr>
          <p:cNvPr id="6656" name="Google Shape;6656;p883"/>
          <p:cNvPicPr preferRelativeResize="0"/>
          <p:nvPr/>
        </p:nvPicPr>
        <p:blipFill rotWithShape="1">
          <a:blip r:embed="rId3">
            <a:alphaModFix/>
          </a:blip>
          <a:srcRect l="18269" r="23230" b="17259"/>
          <a:stretch/>
        </p:blipFill>
        <p:spPr>
          <a:xfrm>
            <a:off x="8650015" y="4844327"/>
            <a:ext cx="807840" cy="1384047"/>
          </a:xfrm>
          <a:prstGeom prst="rect">
            <a:avLst/>
          </a:prstGeom>
          <a:noFill/>
          <a:ln>
            <a:noFill/>
          </a:ln>
        </p:spPr>
      </p:pic>
      <p:pic>
        <p:nvPicPr>
          <p:cNvPr id="6657" name="Google Shape;6657;p883"/>
          <p:cNvPicPr preferRelativeResize="0"/>
          <p:nvPr/>
        </p:nvPicPr>
        <p:blipFill rotWithShape="1">
          <a:blip r:embed="rId3">
            <a:alphaModFix/>
          </a:blip>
          <a:srcRect l="18269" r="23230" b="17259"/>
          <a:stretch/>
        </p:blipFill>
        <p:spPr>
          <a:xfrm>
            <a:off x="9291084" y="4844327"/>
            <a:ext cx="807840" cy="1384047"/>
          </a:xfrm>
          <a:prstGeom prst="rect">
            <a:avLst/>
          </a:prstGeom>
          <a:noFill/>
          <a:ln>
            <a:noFill/>
          </a:ln>
        </p:spPr>
      </p:pic>
      <p:pic>
        <p:nvPicPr>
          <p:cNvPr id="6658" name="Google Shape;6658;p883"/>
          <p:cNvPicPr preferRelativeResize="0"/>
          <p:nvPr/>
        </p:nvPicPr>
        <p:blipFill rotWithShape="1">
          <a:blip r:embed="rId3">
            <a:alphaModFix/>
          </a:blip>
          <a:srcRect l="18269" r="23230" b="17259"/>
          <a:stretch/>
        </p:blipFill>
        <p:spPr>
          <a:xfrm>
            <a:off x="9932153" y="4844327"/>
            <a:ext cx="807840" cy="1384047"/>
          </a:xfrm>
          <a:prstGeom prst="rect">
            <a:avLst/>
          </a:prstGeom>
          <a:noFill/>
          <a:ln>
            <a:noFill/>
          </a:ln>
        </p:spPr>
      </p:pic>
      <p:pic>
        <p:nvPicPr>
          <p:cNvPr id="6659" name="Google Shape;6659;p883"/>
          <p:cNvPicPr preferRelativeResize="0"/>
          <p:nvPr/>
        </p:nvPicPr>
        <p:blipFill rotWithShape="1">
          <a:blip r:embed="rId3">
            <a:alphaModFix/>
          </a:blip>
          <a:srcRect l="18269" r="23230" b="17259"/>
          <a:stretch/>
        </p:blipFill>
        <p:spPr>
          <a:xfrm>
            <a:off x="2005850" y="4844327"/>
            <a:ext cx="807840" cy="1384047"/>
          </a:xfrm>
          <a:prstGeom prst="rect">
            <a:avLst/>
          </a:prstGeom>
          <a:noFill/>
          <a:ln>
            <a:noFill/>
          </a:ln>
        </p:spPr>
      </p:pic>
      <p:pic>
        <p:nvPicPr>
          <p:cNvPr id="6660" name="Google Shape;6660;p883"/>
          <p:cNvPicPr preferRelativeResize="0"/>
          <p:nvPr/>
        </p:nvPicPr>
        <p:blipFill rotWithShape="1">
          <a:blip r:embed="rId3">
            <a:alphaModFix/>
          </a:blip>
          <a:srcRect l="18269" r="23230" b="17259"/>
          <a:stretch/>
        </p:blipFill>
        <p:spPr>
          <a:xfrm>
            <a:off x="2646919" y="4844327"/>
            <a:ext cx="807840" cy="1384047"/>
          </a:xfrm>
          <a:prstGeom prst="rect">
            <a:avLst/>
          </a:prstGeom>
          <a:noFill/>
          <a:ln>
            <a:noFill/>
          </a:ln>
        </p:spPr>
      </p:pic>
      <p:pic>
        <p:nvPicPr>
          <p:cNvPr id="6661" name="Google Shape;6661;p883"/>
          <p:cNvPicPr preferRelativeResize="0"/>
          <p:nvPr/>
        </p:nvPicPr>
        <p:blipFill rotWithShape="1">
          <a:blip r:embed="rId3">
            <a:alphaModFix/>
          </a:blip>
          <a:srcRect l="18269" r="23230" b="17259"/>
          <a:stretch/>
        </p:blipFill>
        <p:spPr>
          <a:xfrm>
            <a:off x="3287987" y="4844327"/>
            <a:ext cx="807840" cy="1384047"/>
          </a:xfrm>
          <a:prstGeom prst="rect">
            <a:avLst/>
          </a:prstGeom>
          <a:noFill/>
          <a:ln>
            <a:noFill/>
          </a:ln>
        </p:spPr>
      </p:pic>
      <p:pic>
        <p:nvPicPr>
          <p:cNvPr id="6662" name="Google Shape;6662;p883"/>
          <p:cNvPicPr preferRelativeResize="0"/>
          <p:nvPr/>
        </p:nvPicPr>
        <p:blipFill rotWithShape="1">
          <a:blip r:embed="rId3">
            <a:alphaModFix/>
          </a:blip>
          <a:srcRect l="18269" r="23230" b="17259"/>
          <a:stretch/>
        </p:blipFill>
        <p:spPr>
          <a:xfrm>
            <a:off x="3929056" y="4844327"/>
            <a:ext cx="807840" cy="1384047"/>
          </a:xfrm>
          <a:prstGeom prst="rect">
            <a:avLst/>
          </a:prstGeom>
          <a:noFill/>
          <a:ln>
            <a:noFill/>
          </a:ln>
        </p:spPr>
      </p:pic>
      <p:pic>
        <p:nvPicPr>
          <p:cNvPr id="6663" name="Google Shape;6663;p883"/>
          <p:cNvPicPr preferRelativeResize="0"/>
          <p:nvPr/>
        </p:nvPicPr>
        <p:blipFill rotWithShape="1">
          <a:blip r:embed="rId3">
            <a:alphaModFix/>
          </a:blip>
          <a:srcRect l="18269" r="23230" b="17259"/>
          <a:stretch/>
        </p:blipFill>
        <p:spPr>
          <a:xfrm>
            <a:off x="4570125" y="4844327"/>
            <a:ext cx="807840" cy="1384047"/>
          </a:xfrm>
          <a:prstGeom prst="rect">
            <a:avLst/>
          </a:prstGeom>
          <a:noFill/>
          <a:ln>
            <a:noFill/>
          </a:ln>
        </p:spPr>
      </p:pic>
      <p:sp>
        <p:nvSpPr>
          <p:cNvPr id="6664" name="Google Shape;6664;p883"/>
          <p:cNvSpPr/>
          <p:nvPr/>
        </p:nvSpPr>
        <p:spPr>
          <a:xfrm>
            <a:off x="7429567" y="1383075"/>
            <a:ext cx="4013100" cy="4185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Group B (experiment)</a:t>
            </a:r>
            <a:endParaRPr sz="1800" b="1">
              <a:solidFill>
                <a:srgbClr val="FFFFFF"/>
              </a:solidFill>
            </a:endParaRPr>
          </a:p>
        </p:txBody>
      </p:sp>
      <p:sp>
        <p:nvSpPr>
          <p:cNvPr id="6665" name="Google Shape;6665;p883"/>
          <p:cNvSpPr/>
          <p:nvPr/>
        </p:nvSpPr>
        <p:spPr>
          <a:xfrm>
            <a:off x="2154475" y="1383075"/>
            <a:ext cx="4013100" cy="4185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Group A (control)</a:t>
            </a:r>
            <a:endParaRPr sz="1800" b="1">
              <a:solidFill>
                <a:srgbClr val="FFFFFF"/>
              </a:solidFill>
            </a:endParaRPr>
          </a:p>
        </p:txBody>
      </p:sp>
      <p:grpSp>
        <p:nvGrpSpPr>
          <p:cNvPr id="6666" name="Google Shape;6666;p883"/>
          <p:cNvGrpSpPr/>
          <p:nvPr/>
        </p:nvGrpSpPr>
        <p:grpSpPr>
          <a:xfrm>
            <a:off x="2713182" y="3611736"/>
            <a:ext cx="8152679" cy="562450"/>
            <a:chOff x="1577750" y="3950725"/>
            <a:chExt cx="8359150" cy="604200"/>
          </a:xfrm>
        </p:grpSpPr>
        <p:sp>
          <p:nvSpPr>
            <p:cNvPr id="6667" name="Google Shape;6667;p883"/>
            <p:cNvSpPr/>
            <p:nvPr/>
          </p:nvSpPr>
          <p:spPr>
            <a:xfrm>
              <a:off x="1577750" y="3950725"/>
              <a:ext cx="2627100" cy="6042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rgbClr val="FFFFFF"/>
                  </a:solidFill>
                </a:rPr>
                <a:t>1 years of practice</a:t>
              </a:r>
              <a:endParaRPr sz="1800" b="1" dirty="0">
                <a:solidFill>
                  <a:srgbClr val="FFFFFF"/>
                </a:solidFill>
              </a:endParaRPr>
            </a:p>
          </p:txBody>
        </p:sp>
        <p:sp>
          <p:nvSpPr>
            <p:cNvPr id="6668" name="Google Shape;6668;p883"/>
            <p:cNvSpPr/>
            <p:nvPr/>
          </p:nvSpPr>
          <p:spPr>
            <a:xfrm>
              <a:off x="7309800" y="3950725"/>
              <a:ext cx="2627100" cy="6042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rgbClr val="FFFFFF"/>
                  </a:solidFill>
                </a:rPr>
                <a:t>10 years of practice</a:t>
              </a:r>
              <a:endParaRPr sz="1800" b="1" dirty="0">
                <a:solidFill>
                  <a:srgbClr val="FFFFFF"/>
                </a:solidFill>
              </a:endParaRPr>
            </a:p>
          </p:txBody>
        </p:sp>
      </p:grpSp>
      <p:sp>
        <p:nvSpPr>
          <p:cNvPr id="6669" name="Google Shape;6669;p883"/>
          <p:cNvSpPr/>
          <p:nvPr/>
        </p:nvSpPr>
        <p:spPr>
          <a:xfrm>
            <a:off x="295704" y="2209425"/>
            <a:ext cx="1272900" cy="516300"/>
          </a:xfrm>
          <a:prstGeom prst="rect">
            <a:avLst/>
          </a:prstGeom>
          <a:solidFill>
            <a:srgbClr val="0098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BEFORE</a:t>
            </a:r>
            <a:endParaRPr sz="1800" b="1">
              <a:solidFill>
                <a:srgbClr val="FFFFFF"/>
              </a:solidFill>
            </a:endParaRPr>
          </a:p>
        </p:txBody>
      </p:sp>
      <p:sp>
        <p:nvSpPr>
          <p:cNvPr id="6670" name="Google Shape;6670;p883"/>
          <p:cNvSpPr/>
          <p:nvPr/>
        </p:nvSpPr>
        <p:spPr>
          <a:xfrm>
            <a:off x="295704" y="5282113"/>
            <a:ext cx="1272900" cy="516300"/>
          </a:xfrm>
          <a:prstGeom prst="rect">
            <a:avLst/>
          </a:prstGeom>
          <a:solidFill>
            <a:srgbClr val="0098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FFFF"/>
                </a:solidFill>
              </a:rPr>
              <a:t>AFTER</a:t>
            </a:r>
            <a:endParaRPr sz="1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75"/>
        <p:cNvGrpSpPr/>
        <p:nvPr/>
      </p:nvGrpSpPr>
      <p:grpSpPr>
        <a:xfrm>
          <a:off x="0" y="0"/>
          <a:ext cx="0" cy="0"/>
          <a:chOff x="0" y="0"/>
          <a:chExt cx="0" cy="0"/>
        </a:xfrm>
      </p:grpSpPr>
      <p:sp>
        <p:nvSpPr>
          <p:cNvPr id="6676" name="Google Shape;6676;p884"/>
          <p:cNvSpPr txBox="1">
            <a:spLocks noGrp="1"/>
          </p:cNvSpPr>
          <p:nvPr>
            <p:ph type="title"/>
          </p:nvPr>
        </p:nvSpPr>
        <p:spPr>
          <a:xfrm>
            <a:off x="415600" y="2791600"/>
            <a:ext cx="11360700" cy="1122300"/>
          </a:xfrm>
          <a:prstGeom prst="rect">
            <a:avLst/>
          </a:prstGeom>
        </p:spPr>
        <p:txBody>
          <a:bodyPr spcFirstLastPara="1" wrap="square" lIns="91425" tIns="45700" rIns="91425" bIns="45700" anchor="ctr" anchorCtr="0">
            <a:noAutofit/>
          </a:bodyPr>
          <a:lstStyle/>
          <a:p>
            <a:pPr marL="235469" marR="0" lvl="0" indent="0" algn="ctr" rtl="0">
              <a:lnSpc>
                <a:spcPct val="100000"/>
              </a:lnSpc>
              <a:spcBef>
                <a:spcPts val="0"/>
              </a:spcBef>
              <a:spcAft>
                <a:spcPts val="0"/>
              </a:spcAft>
              <a:buNone/>
            </a:pPr>
            <a:r>
              <a:rPr lang="en-GB"/>
              <a:t>Randomised controlled trials</a:t>
            </a:r>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80"/>
        <p:cNvGrpSpPr/>
        <p:nvPr/>
      </p:nvGrpSpPr>
      <p:grpSpPr>
        <a:xfrm>
          <a:off x="0" y="0"/>
          <a:ext cx="0" cy="0"/>
          <a:chOff x="0" y="0"/>
          <a:chExt cx="0" cy="0"/>
        </a:xfrm>
      </p:grpSpPr>
      <p:sp>
        <p:nvSpPr>
          <p:cNvPr id="6681" name="Google Shape;6681;p885"/>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a:t>Choosing a sample</a:t>
            </a:r>
            <a:endParaRPr/>
          </a:p>
        </p:txBody>
      </p:sp>
      <p:sp>
        <p:nvSpPr>
          <p:cNvPr id="6682" name="Google Shape;6682;p885"/>
          <p:cNvSpPr txBox="1"/>
          <p:nvPr/>
        </p:nvSpPr>
        <p:spPr>
          <a:xfrm>
            <a:off x="1096950" y="5030750"/>
            <a:ext cx="2457600" cy="89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0" i="0" u="none">
                <a:solidFill>
                  <a:schemeClr val="dk1"/>
                </a:solidFill>
                <a:latin typeface="Arial"/>
                <a:ea typeface="Arial"/>
                <a:cs typeface="Arial"/>
                <a:sym typeface="Arial"/>
              </a:rPr>
              <a:t>Eligible sample:</a:t>
            </a:r>
            <a:endParaRPr sz="1800">
              <a:solidFill>
                <a:schemeClr val="dk1"/>
              </a:solidFill>
            </a:endParaRPr>
          </a:p>
          <a:p>
            <a:pPr marL="0" marR="0" lvl="0" indent="0" algn="ctr" rtl="0">
              <a:lnSpc>
                <a:spcPct val="100000"/>
              </a:lnSpc>
              <a:spcBef>
                <a:spcPts val="0"/>
              </a:spcBef>
              <a:spcAft>
                <a:spcPts val="0"/>
              </a:spcAft>
              <a:buClr>
                <a:schemeClr val="dk1"/>
              </a:buClr>
              <a:buSzPts val="1800"/>
              <a:buFont typeface="Arial"/>
              <a:buNone/>
            </a:pPr>
            <a:r>
              <a:rPr lang="en-GB" sz="2400" b="1">
                <a:solidFill>
                  <a:schemeClr val="accent4"/>
                </a:solidFill>
              </a:rPr>
              <a:t>1581 GP practices</a:t>
            </a:r>
            <a:r>
              <a:rPr lang="en-GB" sz="1800">
                <a:solidFill>
                  <a:schemeClr val="dk1"/>
                </a:solidFill>
              </a:rPr>
              <a:t> in the top 20% of prescribers</a:t>
            </a:r>
            <a:endParaRPr sz="1800">
              <a:solidFill>
                <a:schemeClr val="dk1"/>
              </a:solidFill>
            </a:endParaRPr>
          </a:p>
        </p:txBody>
      </p:sp>
      <p:sp>
        <p:nvSpPr>
          <p:cNvPr id="6683" name="Google Shape;6683;p885"/>
          <p:cNvSpPr/>
          <p:nvPr/>
        </p:nvSpPr>
        <p:spPr>
          <a:xfrm rot="-5400000">
            <a:off x="913659" y="2197812"/>
            <a:ext cx="2824200" cy="24576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684" name="Google Shape;6684;p885"/>
          <p:cNvGrpSpPr/>
          <p:nvPr/>
        </p:nvGrpSpPr>
        <p:grpSpPr>
          <a:xfrm>
            <a:off x="1503360" y="2295519"/>
            <a:ext cx="1644647" cy="2262176"/>
            <a:chOff x="1269523" y="1707020"/>
            <a:chExt cx="1716034" cy="2277664"/>
          </a:xfrm>
        </p:grpSpPr>
        <p:pic>
          <p:nvPicPr>
            <p:cNvPr id="6685" name="Google Shape;6685;p885"/>
            <p:cNvPicPr preferRelativeResize="0"/>
            <p:nvPr/>
          </p:nvPicPr>
          <p:blipFill rotWithShape="1">
            <a:blip r:embed="rId3">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6686" name="Google Shape;6686;p885"/>
            <p:cNvPicPr preferRelativeResize="0"/>
            <p:nvPr/>
          </p:nvPicPr>
          <p:blipFill rotWithShape="1">
            <a:blip r:embed="rId3">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6687" name="Google Shape;6687;p885"/>
            <p:cNvPicPr preferRelativeResize="0"/>
            <p:nvPr/>
          </p:nvPicPr>
          <p:blipFill rotWithShape="1">
            <a:blip r:embed="rId3">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6688" name="Google Shape;6688;p885"/>
            <p:cNvPicPr preferRelativeResize="0"/>
            <p:nvPr/>
          </p:nvPicPr>
          <p:blipFill rotWithShape="1">
            <a:blip r:embed="rId3">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6689" name="Google Shape;6689;p885"/>
            <p:cNvPicPr preferRelativeResize="0"/>
            <p:nvPr/>
          </p:nvPicPr>
          <p:blipFill rotWithShape="1">
            <a:blip r:embed="rId3">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6690" name="Google Shape;6690;p885"/>
            <p:cNvPicPr preferRelativeResize="0"/>
            <p:nvPr/>
          </p:nvPicPr>
          <p:blipFill rotWithShape="1">
            <a:blip r:embed="rId3">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6691" name="Google Shape;6691;p885"/>
            <p:cNvPicPr preferRelativeResize="0"/>
            <p:nvPr/>
          </p:nvPicPr>
          <p:blipFill rotWithShape="1">
            <a:blip r:embed="rId3">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95"/>
        <p:cNvGrpSpPr/>
        <p:nvPr/>
      </p:nvGrpSpPr>
      <p:grpSpPr>
        <a:xfrm>
          <a:off x="0" y="0"/>
          <a:ext cx="0" cy="0"/>
          <a:chOff x="0" y="0"/>
          <a:chExt cx="0" cy="0"/>
        </a:xfrm>
      </p:grpSpPr>
      <p:sp>
        <p:nvSpPr>
          <p:cNvPr id="6696" name="Google Shape;6696;p886"/>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i="0" u="none">
                <a:solidFill>
                  <a:srgbClr val="000000"/>
                </a:solidFill>
                <a:latin typeface="Arial"/>
                <a:ea typeface="Arial"/>
                <a:cs typeface="Arial"/>
                <a:sym typeface="Arial"/>
              </a:rPr>
              <a:t>Randomis</a:t>
            </a:r>
            <a:r>
              <a:rPr lang="en-GB" sz="3200" b="1"/>
              <a:t>ation</a:t>
            </a:r>
            <a:endParaRPr/>
          </a:p>
        </p:txBody>
      </p:sp>
      <p:sp>
        <p:nvSpPr>
          <p:cNvPr id="6697" name="Google Shape;6697;p886"/>
          <p:cNvSpPr txBox="1"/>
          <p:nvPr/>
        </p:nvSpPr>
        <p:spPr>
          <a:xfrm>
            <a:off x="8857325" y="3538550"/>
            <a:ext cx="2766900" cy="8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a:solidFill>
                  <a:schemeClr val="dk1"/>
                </a:solidFill>
              </a:rPr>
              <a:t>Rate of antibiotic prescriptions is measures in both groups and compared</a:t>
            </a:r>
            <a:endParaRPr/>
          </a:p>
        </p:txBody>
      </p:sp>
      <p:pic>
        <p:nvPicPr>
          <p:cNvPr id="6698" name="Google Shape;6698;p886"/>
          <p:cNvPicPr preferRelativeResize="0"/>
          <p:nvPr/>
        </p:nvPicPr>
        <p:blipFill rotWithShape="1">
          <a:blip r:embed="rId3">
            <a:alphaModFix/>
          </a:blip>
          <a:srcRect t="-5050" b="5050"/>
          <a:stretch/>
        </p:blipFill>
        <p:spPr>
          <a:xfrm>
            <a:off x="7687510" y="656375"/>
            <a:ext cx="890541" cy="1325698"/>
          </a:xfrm>
          <a:prstGeom prst="rect">
            <a:avLst/>
          </a:prstGeom>
          <a:noFill/>
          <a:ln w="9525" cap="flat" cmpd="sng">
            <a:solidFill>
              <a:srgbClr val="000000"/>
            </a:solidFill>
            <a:prstDash val="solid"/>
            <a:round/>
            <a:headEnd type="none" w="sm" len="sm"/>
            <a:tailEnd type="none" w="sm" len="sm"/>
          </a:ln>
        </p:spPr>
      </p:pic>
      <p:cxnSp>
        <p:nvCxnSpPr>
          <p:cNvPr id="6699" name="Google Shape;6699;p886"/>
          <p:cNvCxnSpPr/>
          <p:nvPr/>
        </p:nvCxnSpPr>
        <p:spPr>
          <a:xfrm rot="10800000" flipH="1">
            <a:off x="3554401" y="2217732"/>
            <a:ext cx="1833600" cy="1055700"/>
          </a:xfrm>
          <a:prstGeom prst="straightConnector1">
            <a:avLst/>
          </a:prstGeom>
          <a:noFill/>
          <a:ln w="76200" cap="flat" cmpd="sng">
            <a:solidFill>
              <a:srgbClr val="0098DB"/>
            </a:solidFill>
            <a:prstDash val="solid"/>
            <a:miter lim="800000"/>
            <a:headEnd type="none" w="med" len="med"/>
            <a:tailEnd type="triangle" w="med" len="med"/>
          </a:ln>
        </p:spPr>
      </p:cxnSp>
      <p:sp>
        <p:nvSpPr>
          <p:cNvPr id="6700" name="Google Shape;6700;p886"/>
          <p:cNvSpPr txBox="1"/>
          <p:nvPr/>
        </p:nvSpPr>
        <p:spPr>
          <a:xfrm>
            <a:off x="7487353" y="25062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i="0" u="none">
                <a:solidFill>
                  <a:srgbClr val="FFC000"/>
                </a:solidFill>
                <a:latin typeface="Arial"/>
                <a:ea typeface="Arial"/>
                <a:cs typeface="Arial"/>
                <a:sym typeface="Arial"/>
              </a:rPr>
              <a:t>INTERVENTION</a:t>
            </a:r>
            <a:endParaRPr/>
          </a:p>
        </p:txBody>
      </p:sp>
      <p:cxnSp>
        <p:nvCxnSpPr>
          <p:cNvPr id="6701" name="Google Shape;6701;p886"/>
          <p:cNvCxnSpPr/>
          <p:nvPr/>
        </p:nvCxnSpPr>
        <p:spPr>
          <a:xfrm>
            <a:off x="3554401" y="4646622"/>
            <a:ext cx="1833600" cy="1055700"/>
          </a:xfrm>
          <a:prstGeom prst="straightConnector1">
            <a:avLst/>
          </a:prstGeom>
          <a:noFill/>
          <a:ln w="76200" cap="flat" cmpd="sng">
            <a:solidFill>
              <a:srgbClr val="0098DB"/>
            </a:solidFill>
            <a:prstDash val="solid"/>
            <a:miter lim="800000"/>
            <a:headEnd type="none" w="med" len="med"/>
            <a:tailEnd type="triangle" w="med" len="med"/>
          </a:ln>
        </p:spPr>
      </p:cxnSp>
      <p:cxnSp>
        <p:nvCxnSpPr>
          <p:cNvPr id="6702" name="Google Shape;6702;p886"/>
          <p:cNvCxnSpPr/>
          <p:nvPr/>
        </p:nvCxnSpPr>
        <p:spPr>
          <a:xfrm>
            <a:off x="7402488" y="2217743"/>
            <a:ext cx="1833600" cy="0"/>
          </a:xfrm>
          <a:prstGeom prst="straightConnector1">
            <a:avLst/>
          </a:prstGeom>
          <a:noFill/>
          <a:ln w="76200" cap="flat" cmpd="sng">
            <a:solidFill>
              <a:srgbClr val="FFC000"/>
            </a:solidFill>
            <a:prstDash val="solid"/>
            <a:miter lim="800000"/>
            <a:headEnd type="none" w="med" len="med"/>
            <a:tailEnd type="triangle" w="med" len="med"/>
          </a:ln>
        </p:spPr>
      </p:cxnSp>
      <p:cxnSp>
        <p:nvCxnSpPr>
          <p:cNvPr id="6703" name="Google Shape;6703;p886"/>
          <p:cNvCxnSpPr/>
          <p:nvPr/>
        </p:nvCxnSpPr>
        <p:spPr>
          <a:xfrm>
            <a:off x="7402488" y="5702312"/>
            <a:ext cx="1833600" cy="0"/>
          </a:xfrm>
          <a:prstGeom prst="straightConnector1">
            <a:avLst/>
          </a:prstGeom>
          <a:noFill/>
          <a:ln w="76200" cap="flat" cmpd="sng">
            <a:solidFill>
              <a:srgbClr val="7F7F7F"/>
            </a:solidFill>
            <a:prstDash val="solid"/>
            <a:miter lim="800000"/>
            <a:headEnd type="none" w="med" len="med"/>
            <a:tailEnd type="triangle" w="med" len="med"/>
          </a:ln>
        </p:spPr>
      </p:cxnSp>
      <p:sp>
        <p:nvSpPr>
          <p:cNvPr id="6704" name="Google Shape;6704;p886"/>
          <p:cNvSpPr txBox="1"/>
          <p:nvPr/>
        </p:nvSpPr>
        <p:spPr>
          <a:xfrm>
            <a:off x="7424037" y="60213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6705" name="Google Shape;6705;p886"/>
          <p:cNvGrpSpPr/>
          <p:nvPr/>
        </p:nvGrpSpPr>
        <p:grpSpPr>
          <a:xfrm>
            <a:off x="5388086" y="1331946"/>
            <a:ext cx="2014402" cy="5256193"/>
            <a:chOff x="5298020" y="1411510"/>
            <a:chExt cx="2014201" cy="5256719"/>
          </a:xfrm>
        </p:grpSpPr>
        <p:grpSp>
          <p:nvGrpSpPr>
            <p:cNvPr id="6706" name="Google Shape;6706;p886"/>
            <p:cNvGrpSpPr/>
            <p:nvPr/>
          </p:nvGrpSpPr>
          <p:grpSpPr>
            <a:xfrm>
              <a:off x="5298020" y="1411510"/>
              <a:ext cx="2014200" cy="1771800"/>
              <a:chOff x="5264709" y="1299383"/>
              <a:chExt cx="2014200" cy="1771800"/>
            </a:xfrm>
          </p:grpSpPr>
          <p:grpSp>
            <p:nvGrpSpPr>
              <p:cNvPr id="6707" name="Google Shape;6707;p886"/>
              <p:cNvGrpSpPr/>
              <p:nvPr/>
            </p:nvGrpSpPr>
            <p:grpSpPr>
              <a:xfrm>
                <a:off x="5667749" y="1378718"/>
                <a:ext cx="1207947" cy="1613042"/>
                <a:chOff x="1270441" y="1708189"/>
                <a:chExt cx="1714859" cy="2276058"/>
              </a:xfrm>
            </p:grpSpPr>
            <p:pic>
              <p:nvPicPr>
                <p:cNvPr id="6708" name="Google Shape;6708;p886"/>
                <p:cNvPicPr preferRelativeResize="0"/>
                <p:nvPr/>
              </p:nvPicPr>
              <p:blipFill rotWithShape="1">
                <a:blip r:embed="rId4">
                  <a:alphaModFix/>
                </a:blip>
                <a:srcRect l="40666" t="31131" r="39334" b="32333"/>
                <a:stretch/>
              </p:blipFill>
              <p:spPr>
                <a:xfrm>
                  <a:off x="1270441" y="2062143"/>
                  <a:ext cx="380830" cy="694466"/>
                </a:xfrm>
                <a:prstGeom prst="rect">
                  <a:avLst/>
                </a:prstGeom>
                <a:noFill/>
                <a:ln w="9525" cap="flat" cmpd="sng">
                  <a:solidFill>
                    <a:srgbClr val="0098DB"/>
                  </a:solidFill>
                  <a:prstDash val="solid"/>
                  <a:round/>
                  <a:headEnd type="none" w="sm" len="sm"/>
                  <a:tailEnd type="none" w="sm" len="sm"/>
                </a:ln>
              </p:spPr>
            </p:pic>
            <p:pic>
              <p:nvPicPr>
                <p:cNvPr id="6709" name="Google Shape;6709;p886"/>
                <p:cNvPicPr preferRelativeResize="0"/>
                <p:nvPr/>
              </p:nvPicPr>
              <p:blipFill rotWithShape="1">
                <a:blip r:embed="rId4">
                  <a:alphaModFix/>
                </a:blip>
                <a:srcRect l="40666" t="31131" r="39334" b="32333"/>
                <a:stretch/>
              </p:blipFill>
              <p:spPr>
                <a:xfrm>
                  <a:off x="1917176" y="1708189"/>
                  <a:ext cx="383083" cy="696706"/>
                </a:xfrm>
                <a:prstGeom prst="rect">
                  <a:avLst/>
                </a:prstGeom>
                <a:noFill/>
                <a:ln w="9525" cap="flat" cmpd="sng">
                  <a:solidFill>
                    <a:srgbClr val="0098DB"/>
                  </a:solidFill>
                  <a:prstDash val="solid"/>
                  <a:round/>
                  <a:headEnd type="none" w="sm" len="sm"/>
                  <a:tailEnd type="none" w="sm" len="sm"/>
                </a:ln>
              </p:spPr>
            </p:pic>
            <p:pic>
              <p:nvPicPr>
                <p:cNvPr id="6710" name="Google Shape;6710;p886"/>
                <p:cNvPicPr preferRelativeResize="0"/>
                <p:nvPr/>
              </p:nvPicPr>
              <p:blipFill rotWithShape="1">
                <a:blip r:embed="rId4">
                  <a:alphaModFix/>
                </a:blip>
                <a:srcRect l="40666" t="31131" r="39334" b="32333"/>
                <a:stretch/>
              </p:blipFill>
              <p:spPr>
                <a:xfrm>
                  <a:off x="2566163" y="2062143"/>
                  <a:ext cx="380828" cy="694466"/>
                </a:xfrm>
                <a:prstGeom prst="rect">
                  <a:avLst/>
                </a:prstGeom>
                <a:noFill/>
                <a:ln w="9525" cap="flat" cmpd="sng">
                  <a:solidFill>
                    <a:srgbClr val="0098DB"/>
                  </a:solidFill>
                  <a:prstDash val="solid"/>
                  <a:round/>
                  <a:headEnd type="none" w="sm" len="sm"/>
                  <a:tailEnd type="none" w="sm" len="sm"/>
                </a:ln>
              </p:spPr>
            </p:pic>
            <p:pic>
              <p:nvPicPr>
                <p:cNvPr id="6711" name="Google Shape;6711;p886"/>
                <p:cNvPicPr preferRelativeResize="0"/>
                <p:nvPr/>
              </p:nvPicPr>
              <p:blipFill rotWithShape="1">
                <a:blip r:embed="rId4">
                  <a:alphaModFix/>
                </a:blip>
                <a:srcRect l="40666" t="31131" r="39334" b="32333"/>
                <a:stretch/>
              </p:blipFill>
              <p:spPr>
                <a:xfrm>
                  <a:off x="1270441" y="2814855"/>
                  <a:ext cx="380830" cy="694466"/>
                </a:xfrm>
                <a:prstGeom prst="rect">
                  <a:avLst/>
                </a:prstGeom>
                <a:noFill/>
                <a:ln w="9525" cap="flat" cmpd="sng">
                  <a:solidFill>
                    <a:srgbClr val="0098DB"/>
                  </a:solidFill>
                  <a:prstDash val="solid"/>
                  <a:round/>
                  <a:headEnd type="none" w="sm" len="sm"/>
                  <a:tailEnd type="none" w="sm" len="sm"/>
                </a:ln>
              </p:spPr>
            </p:pic>
            <p:pic>
              <p:nvPicPr>
                <p:cNvPr id="6712" name="Google Shape;6712;p886"/>
                <p:cNvPicPr preferRelativeResize="0"/>
                <p:nvPr/>
              </p:nvPicPr>
              <p:blipFill rotWithShape="1">
                <a:blip r:embed="rId4">
                  <a:alphaModFix/>
                </a:blip>
                <a:srcRect l="40666" t="31131" r="39334" b="32333"/>
                <a:stretch/>
              </p:blipFill>
              <p:spPr>
                <a:xfrm>
                  <a:off x="1937456" y="2498984"/>
                  <a:ext cx="380830" cy="694466"/>
                </a:xfrm>
                <a:prstGeom prst="rect">
                  <a:avLst/>
                </a:prstGeom>
                <a:noFill/>
                <a:ln w="9525" cap="flat" cmpd="sng">
                  <a:solidFill>
                    <a:srgbClr val="0098DB"/>
                  </a:solidFill>
                  <a:prstDash val="solid"/>
                  <a:round/>
                  <a:headEnd type="none" w="sm" len="sm"/>
                  <a:tailEnd type="none" w="sm" len="sm"/>
                </a:ln>
              </p:spPr>
            </p:pic>
            <p:pic>
              <p:nvPicPr>
                <p:cNvPr id="6713" name="Google Shape;6713;p886"/>
                <p:cNvPicPr preferRelativeResize="0"/>
                <p:nvPr/>
              </p:nvPicPr>
              <p:blipFill rotWithShape="1">
                <a:blip r:embed="rId4">
                  <a:alphaModFix/>
                </a:blip>
                <a:srcRect l="40666" t="31131" r="39334" b="32333"/>
                <a:stretch/>
              </p:blipFill>
              <p:spPr>
                <a:xfrm>
                  <a:off x="1937456" y="3287540"/>
                  <a:ext cx="380830" cy="696707"/>
                </a:xfrm>
                <a:prstGeom prst="rect">
                  <a:avLst/>
                </a:prstGeom>
                <a:noFill/>
                <a:ln w="9525" cap="flat" cmpd="sng">
                  <a:solidFill>
                    <a:srgbClr val="0098DB"/>
                  </a:solidFill>
                  <a:prstDash val="solid"/>
                  <a:round/>
                  <a:headEnd type="none" w="sm" len="sm"/>
                  <a:tailEnd type="none" w="sm" len="sm"/>
                </a:ln>
              </p:spPr>
            </p:pic>
            <p:pic>
              <p:nvPicPr>
                <p:cNvPr id="6714" name="Google Shape;6714;p886"/>
                <p:cNvPicPr preferRelativeResize="0"/>
                <p:nvPr/>
              </p:nvPicPr>
              <p:blipFill rotWithShape="1">
                <a:blip r:embed="rId4">
                  <a:alphaModFix/>
                </a:blip>
                <a:srcRect l="40666" t="31131" r="39334" b="32333"/>
                <a:stretch/>
              </p:blipFill>
              <p:spPr>
                <a:xfrm>
                  <a:off x="2604470" y="2814855"/>
                  <a:ext cx="380830" cy="694466"/>
                </a:xfrm>
                <a:prstGeom prst="rect">
                  <a:avLst/>
                </a:prstGeom>
                <a:noFill/>
                <a:ln w="9525" cap="flat" cmpd="sng">
                  <a:solidFill>
                    <a:srgbClr val="0098DB"/>
                  </a:solidFill>
                  <a:prstDash val="solid"/>
                  <a:round/>
                  <a:headEnd type="none" w="sm" len="sm"/>
                  <a:tailEnd type="none" w="sm" len="sm"/>
                </a:ln>
              </p:spPr>
            </p:pic>
          </p:grpSp>
          <p:sp>
            <p:nvSpPr>
              <p:cNvPr id="6715" name="Google Shape;6715;p886"/>
              <p:cNvSpPr/>
              <p:nvPr/>
            </p:nvSpPr>
            <p:spPr>
              <a:xfrm rot="10800000">
                <a:off x="5264709" y="1299383"/>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6716" name="Google Shape;6716;p886"/>
            <p:cNvGrpSpPr/>
            <p:nvPr/>
          </p:nvGrpSpPr>
          <p:grpSpPr>
            <a:xfrm>
              <a:off x="5298020" y="4896429"/>
              <a:ext cx="2014200" cy="1771800"/>
              <a:chOff x="5331330" y="4797705"/>
              <a:chExt cx="2014200" cy="1771800"/>
            </a:xfrm>
          </p:grpSpPr>
          <p:grpSp>
            <p:nvGrpSpPr>
              <p:cNvPr id="6717" name="Google Shape;6717;p886"/>
              <p:cNvGrpSpPr/>
              <p:nvPr/>
            </p:nvGrpSpPr>
            <p:grpSpPr>
              <a:xfrm>
                <a:off x="5734371" y="4877040"/>
                <a:ext cx="1207947" cy="1613042"/>
                <a:chOff x="1270441" y="1707457"/>
                <a:chExt cx="1714859" cy="2276058"/>
              </a:xfrm>
            </p:grpSpPr>
            <p:pic>
              <p:nvPicPr>
                <p:cNvPr id="6718" name="Google Shape;6718;p886"/>
                <p:cNvPicPr preferRelativeResize="0"/>
                <p:nvPr/>
              </p:nvPicPr>
              <p:blipFill rotWithShape="1">
                <a:blip r:embed="rId4">
                  <a:alphaModFix/>
                </a:blip>
                <a:srcRect l="40666" t="31131" r="39334" b="32333"/>
                <a:stretch/>
              </p:blipFill>
              <p:spPr>
                <a:xfrm>
                  <a:off x="1270441" y="2061411"/>
                  <a:ext cx="380830" cy="694466"/>
                </a:xfrm>
                <a:prstGeom prst="rect">
                  <a:avLst/>
                </a:prstGeom>
                <a:noFill/>
                <a:ln w="9525" cap="flat" cmpd="sng">
                  <a:solidFill>
                    <a:srgbClr val="0098DB"/>
                  </a:solidFill>
                  <a:prstDash val="solid"/>
                  <a:round/>
                  <a:headEnd type="none" w="sm" len="sm"/>
                  <a:tailEnd type="none" w="sm" len="sm"/>
                </a:ln>
              </p:spPr>
            </p:pic>
            <p:pic>
              <p:nvPicPr>
                <p:cNvPr id="6719" name="Google Shape;6719;p886"/>
                <p:cNvPicPr preferRelativeResize="0"/>
                <p:nvPr/>
              </p:nvPicPr>
              <p:blipFill rotWithShape="1">
                <a:blip r:embed="rId4">
                  <a:alphaModFix/>
                </a:blip>
                <a:srcRect l="40666" t="31131" r="39334" b="32333"/>
                <a:stretch/>
              </p:blipFill>
              <p:spPr>
                <a:xfrm>
                  <a:off x="1917176" y="1707457"/>
                  <a:ext cx="383083" cy="696707"/>
                </a:xfrm>
                <a:prstGeom prst="rect">
                  <a:avLst/>
                </a:prstGeom>
                <a:noFill/>
                <a:ln w="9525" cap="flat" cmpd="sng">
                  <a:solidFill>
                    <a:srgbClr val="0098DB"/>
                  </a:solidFill>
                  <a:prstDash val="solid"/>
                  <a:round/>
                  <a:headEnd type="none" w="sm" len="sm"/>
                  <a:tailEnd type="none" w="sm" len="sm"/>
                </a:ln>
              </p:spPr>
            </p:pic>
            <p:pic>
              <p:nvPicPr>
                <p:cNvPr id="6720" name="Google Shape;6720;p886"/>
                <p:cNvPicPr preferRelativeResize="0"/>
                <p:nvPr/>
              </p:nvPicPr>
              <p:blipFill rotWithShape="1">
                <a:blip r:embed="rId4">
                  <a:alphaModFix/>
                </a:blip>
                <a:srcRect l="40666" t="31131" r="39334" b="32333"/>
                <a:stretch/>
              </p:blipFill>
              <p:spPr>
                <a:xfrm>
                  <a:off x="2566163" y="2061411"/>
                  <a:ext cx="380828" cy="694466"/>
                </a:xfrm>
                <a:prstGeom prst="rect">
                  <a:avLst/>
                </a:prstGeom>
                <a:noFill/>
                <a:ln w="9525" cap="flat" cmpd="sng">
                  <a:solidFill>
                    <a:srgbClr val="0098DB"/>
                  </a:solidFill>
                  <a:prstDash val="solid"/>
                  <a:round/>
                  <a:headEnd type="none" w="sm" len="sm"/>
                  <a:tailEnd type="none" w="sm" len="sm"/>
                </a:ln>
              </p:spPr>
            </p:pic>
            <p:pic>
              <p:nvPicPr>
                <p:cNvPr id="6721" name="Google Shape;6721;p886"/>
                <p:cNvPicPr preferRelativeResize="0"/>
                <p:nvPr/>
              </p:nvPicPr>
              <p:blipFill rotWithShape="1">
                <a:blip r:embed="rId4">
                  <a:alphaModFix/>
                </a:blip>
                <a:srcRect l="40666" t="31131" r="39334" b="32333"/>
                <a:stretch/>
              </p:blipFill>
              <p:spPr>
                <a:xfrm>
                  <a:off x="1270441" y="2814123"/>
                  <a:ext cx="380830" cy="694466"/>
                </a:xfrm>
                <a:prstGeom prst="rect">
                  <a:avLst/>
                </a:prstGeom>
                <a:noFill/>
                <a:ln w="9525" cap="flat" cmpd="sng">
                  <a:solidFill>
                    <a:srgbClr val="0098DB"/>
                  </a:solidFill>
                  <a:prstDash val="solid"/>
                  <a:round/>
                  <a:headEnd type="none" w="sm" len="sm"/>
                  <a:tailEnd type="none" w="sm" len="sm"/>
                </a:ln>
              </p:spPr>
            </p:pic>
            <p:pic>
              <p:nvPicPr>
                <p:cNvPr id="6722" name="Google Shape;6722;p886"/>
                <p:cNvPicPr preferRelativeResize="0"/>
                <p:nvPr/>
              </p:nvPicPr>
              <p:blipFill rotWithShape="1">
                <a:blip r:embed="rId4">
                  <a:alphaModFix/>
                </a:blip>
                <a:srcRect l="40666" t="31131" r="39334" b="32333"/>
                <a:stretch/>
              </p:blipFill>
              <p:spPr>
                <a:xfrm>
                  <a:off x="1937456" y="2498253"/>
                  <a:ext cx="380830" cy="694466"/>
                </a:xfrm>
                <a:prstGeom prst="rect">
                  <a:avLst/>
                </a:prstGeom>
                <a:noFill/>
                <a:ln w="9525" cap="flat" cmpd="sng">
                  <a:solidFill>
                    <a:srgbClr val="0098DB"/>
                  </a:solidFill>
                  <a:prstDash val="solid"/>
                  <a:round/>
                  <a:headEnd type="none" w="sm" len="sm"/>
                  <a:tailEnd type="none" w="sm" len="sm"/>
                </a:ln>
              </p:spPr>
            </p:pic>
            <p:pic>
              <p:nvPicPr>
                <p:cNvPr id="6723" name="Google Shape;6723;p886"/>
                <p:cNvPicPr preferRelativeResize="0"/>
                <p:nvPr/>
              </p:nvPicPr>
              <p:blipFill rotWithShape="1">
                <a:blip r:embed="rId4">
                  <a:alphaModFix/>
                </a:blip>
                <a:srcRect l="40666" t="31131" r="39334" b="32333"/>
                <a:stretch/>
              </p:blipFill>
              <p:spPr>
                <a:xfrm>
                  <a:off x="1937456" y="3286809"/>
                  <a:ext cx="380830" cy="696706"/>
                </a:xfrm>
                <a:prstGeom prst="rect">
                  <a:avLst/>
                </a:prstGeom>
                <a:noFill/>
                <a:ln w="9525" cap="flat" cmpd="sng">
                  <a:solidFill>
                    <a:srgbClr val="0098DB"/>
                  </a:solidFill>
                  <a:prstDash val="solid"/>
                  <a:round/>
                  <a:headEnd type="none" w="sm" len="sm"/>
                  <a:tailEnd type="none" w="sm" len="sm"/>
                </a:ln>
              </p:spPr>
            </p:pic>
            <p:pic>
              <p:nvPicPr>
                <p:cNvPr id="6724" name="Google Shape;6724;p886"/>
                <p:cNvPicPr preferRelativeResize="0"/>
                <p:nvPr/>
              </p:nvPicPr>
              <p:blipFill rotWithShape="1">
                <a:blip r:embed="rId4">
                  <a:alphaModFix/>
                </a:blip>
                <a:srcRect l="40666" t="31131" r="39334" b="32333"/>
                <a:stretch/>
              </p:blipFill>
              <p:spPr>
                <a:xfrm>
                  <a:off x="2604470" y="2814123"/>
                  <a:ext cx="380830" cy="694466"/>
                </a:xfrm>
                <a:prstGeom prst="rect">
                  <a:avLst/>
                </a:prstGeom>
                <a:noFill/>
                <a:ln w="9525" cap="flat" cmpd="sng">
                  <a:solidFill>
                    <a:srgbClr val="0098DB"/>
                  </a:solidFill>
                  <a:prstDash val="solid"/>
                  <a:round/>
                  <a:headEnd type="none" w="sm" len="sm"/>
                  <a:tailEnd type="none" w="sm" len="sm"/>
                </a:ln>
              </p:spPr>
            </p:pic>
          </p:grpSp>
          <p:sp>
            <p:nvSpPr>
              <p:cNvPr id="6725" name="Google Shape;6725;p886"/>
              <p:cNvSpPr/>
              <p:nvPr/>
            </p:nvSpPr>
            <p:spPr>
              <a:xfrm rot="10800000">
                <a:off x="5331330" y="4797705"/>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6726" name="Google Shape;6726;p886"/>
          <p:cNvGrpSpPr/>
          <p:nvPr/>
        </p:nvGrpSpPr>
        <p:grpSpPr>
          <a:xfrm>
            <a:off x="9236173" y="1331946"/>
            <a:ext cx="2014401" cy="5256193"/>
            <a:chOff x="9678421" y="1411510"/>
            <a:chExt cx="2014200" cy="5256719"/>
          </a:xfrm>
        </p:grpSpPr>
        <p:grpSp>
          <p:nvGrpSpPr>
            <p:cNvPr id="6727" name="Google Shape;6727;p886"/>
            <p:cNvGrpSpPr/>
            <p:nvPr/>
          </p:nvGrpSpPr>
          <p:grpSpPr>
            <a:xfrm>
              <a:off x="9678421" y="1411510"/>
              <a:ext cx="2014200" cy="1771800"/>
              <a:chOff x="9678421" y="1411510"/>
              <a:chExt cx="2014200" cy="1771800"/>
            </a:xfrm>
          </p:grpSpPr>
          <p:sp>
            <p:nvSpPr>
              <p:cNvPr id="6728" name="Google Shape;6728;p886"/>
              <p:cNvSpPr/>
              <p:nvPr/>
            </p:nvSpPr>
            <p:spPr>
              <a:xfrm rot="10800000">
                <a:off x="9678421" y="1411510"/>
                <a:ext cx="2014200" cy="1771800"/>
              </a:xfrm>
              <a:prstGeom prst="hexagon">
                <a:avLst>
                  <a:gd name="adj" fmla="val 5613"/>
                  <a:gd name="vf" fmla="val 115470"/>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729" name="Google Shape;6729;p886"/>
              <p:cNvGrpSpPr/>
              <p:nvPr/>
            </p:nvGrpSpPr>
            <p:grpSpPr>
              <a:xfrm>
                <a:off x="10081462" y="1509897"/>
                <a:ext cx="1207946" cy="1613042"/>
                <a:chOff x="1270043" y="1707753"/>
                <a:chExt cx="1714858" cy="2276058"/>
              </a:xfrm>
            </p:grpSpPr>
            <p:pic>
              <p:nvPicPr>
                <p:cNvPr id="6730" name="Google Shape;6730;p886"/>
                <p:cNvPicPr preferRelativeResize="0"/>
                <p:nvPr/>
              </p:nvPicPr>
              <p:blipFill rotWithShape="1">
                <a:blip r:embed="rId5">
                  <a:alphaModFix/>
                </a:blip>
                <a:srcRect l="40666" t="31131" r="39334" b="32333"/>
                <a:stretch/>
              </p:blipFill>
              <p:spPr>
                <a:xfrm>
                  <a:off x="1270043" y="2061707"/>
                  <a:ext cx="380830" cy="694466"/>
                </a:xfrm>
                <a:prstGeom prst="rect">
                  <a:avLst/>
                </a:prstGeom>
                <a:noFill/>
                <a:ln>
                  <a:noFill/>
                </a:ln>
              </p:spPr>
            </p:pic>
            <p:pic>
              <p:nvPicPr>
                <p:cNvPr id="6731" name="Google Shape;6731;p886"/>
                <p:cNvPicPr preferRelativeResize="0"/>
                <p:nvPr/>
              </p:nvPicPr>
              <p:blipFill rotWithShape="1">
                <a:blip r:embed="rId5">
                  <a:alphaModFix/>
                </a:blip>
                <a:srcRect l="40666" t="31131" r="39334" b="32333"/>
                <a:stretch/>
              </p:blipFill>
              <p:spPr>
                <a:xfrm>
                  <a:off x="1916777" y="1707753"/>
                  <a:ext cx="383083" cy="696706"/>
                </a:xfrm>
                <a:prstGeom prst="rect">
                  <a:avLst/>
                </a:prstGeom>
                <a:noFill/>
                <a:ln>
                  <a:noFill/>
                </a:ln>
              </p:spPr>
            </p:pic>
            <p:pic>
              <p:nvPicPr>
                <p:cNvPr id="6732" name="Google Shape;6732;p886"/>
                <p:cNvPicPr preferRelativeResize="0"/>
                <p:nvPr/>
              </p:nvPicPr>
              <p:blipFill rotWithShape="1">
                <a:blip r:embed="rId5">
                  <a:alphaModFix/>
                </a:blip>
                <a:srcRect l="40666" t="31131" r="39334" b="32333"/>
                <a:stretch/>
              </p:blipFill>
              <p:spPr>
                <a:xfrm>
                  <a:off x="2565764" y="2061707"/>
                  <a:ext cx="380828" cy="694466"/>
                </a:xfrm>
                <a:prstGeom prst="rect">
                  <a:avLst/>
                </a:prstGeom>
                <a:noFill/>
                <a:ln>
                  <a:noFill/>
                </a:ln>
              </p:spPr>
            </p:pic>
            <p:pic>
              <p:nvPicPr>
                <p:cNvPr id="6733" name="Google Shape;6733;p886"/>
                <p:cNvPicPr preferRelativeResize="0"/>
                <p:nvPr/>
              </p:nvPicPr>
              <p:blipFill rotWithShape="1">
                <a:blip r:embed="rId4">
                  <a:alphaModFix/>
                </a:blip>
                <a:srcRect l="40666" t="31131" r="39334" b="32333"/>
                <a:stretch/>
              </p:blipFill>
              <p:spPr>
                <a:xfrm>
                  <a:off x="1270043" y="2814419"/>
                  <a:ext cx="380830" cy="694466"/>
                </a:xfrm>
                <a:prstGeom prst="rect">
                  <a:avLst/>
                </a:prstGeom>
                <a:noFill/>
                <a:ln>
                  <a:noFill/>
                </a:ln>
              </p:spPr>
            </p:pic>
            <p:pic>
              <p:nvPicPr>
                <p:cNvPr id="6734" name="Google Shape;6734;p886"/>
                <p:cNvPicPr preferRelativeResize="0"/>
                <p:nvPr/>
              </p:nvPicPr>
              <p:blipFill rotWithShape="1">
                <a:blip r:embed="rId4">
                  <a:alphaModFix/>
                </a:blip>
                <a:srcRect l="40666" t="31131" r="39334" b="32333"/>
                <a:stretch/>
              </p:blipFill>
              <p:spPr>
                <a:xfrm>
                  <a:off x="1937057" y="2498548"/>
                  <a:ext cx="380830" cy="694466"/>
                </a:xfrm>
                <a:prstGeom prst="rect">
                  <a:avLst/>
                </a:prstGeom>
                <a:noFill/>
                <a:ln>
                  <a:noFill/>
                </a:ln>
              </p:spPr>
            </p:pic>
            <p:pic>
              <p:nvPicPr>
                <p:cNvPr id="6735" name="Google Shape;6735;p886"/>
                <p:cNvPicPr preferRelativeResize="0"/>
                <p:nvPr/>
              </p:nvPicPr>
              <p:blipFill rotWithShape="1">
                <a:blip r:embed="rId5">
                  <a:alphaModFix/>
                </a:blip>
                <a:srcRect l="40666" t="31131" r="39334" b="32333"/>
                <a:stretch/>
              </p:blipFill>
              <p:spPr>
                <a:xfrm>
                  <a:off x="1937057" y="3287104"/>
                  <a:ext cx="380830" cy="696707"/>
                </a:xfrm>
                <a:prstGeom prst="rect">
                  <a:avLst/>
                </a:prstGeom>
                <a:noFill/>
                <a:ln>
                  <a:noFill/>
                </a:ln>
              </p:spPr>
            </p:pic>
            <p:pic>
              <p:nvPicPr>
                <p:cNvPr id="6736" name="Google Shape;6736;p886"/>
                <p:cNvPicPr preferRelativeResize="0"/>
                <p:nvPr/>
              </p:nvPicPr>
              <p:blipFill rotWithShape="1">
                <a:blip r:embed="rId5">
                  <a:alphaModFix/>
                </a:blip>
                <a:srcRect l="40666" t="31131" r="39334" b="32333"/>
                <a:stretch/>
              </p:blipFill>
              <p:spPr>
                <a:xfrm>
                  <a:off x="2604071" y="2814419"/>
                  <a:ext cx="380830" cy="694466"/>
                </a:xfrm>
                <a:prstGeom prst="rect">
                  <a:avLst/>
                </a:prstGeom>
                <a:noFill/>
                <a:ln>
                  <a:noFill/>
                </a:ln>
              </p:spPr>
            </p:pic>
          </p:grpSp>
        </p:grpSp>
        <p:grpSp>
          <p:nvGrpSpPr>
            <p:cNvPr id="6737" name="Google Shape;6737;p886"/>
            <p:cNvGrpSpPr/>
            <p:nvPr/>
          </p:nvGrpSpPr>
          <p:grpSpPr>
            <a:xfrm>
              <a:off x="9678421" y="4896429"/>
              <a:ext cx="2014200" cy="1771800"/>
              <a:chOff x="9678421" y="4896429"/>
              <a:chExt cx="2014200" cy="1771800"/>
            </a:xfrm>
          </p:grpSpPr>
          <p:sp>
            <p:nvSpPr>
              <p:cNvPr id="6738" name="Google Shape;6738;p886"/>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739" name="Google Shape;6739;p886"/>
              <p:cNvGrpSpPr/>
              <p:nvPr/>
            </p:nvGrpSpPr>
            <p:grpSpPr>
              <a:xfrm>
                <a:off x="10081462" y="4982115"/>
                <a:ext cx="1207946" cy="1613042"/>
                <a:chOff x="1270043" y="1708010"/>
                <a:chExt cx="1714858" cy="2276058"/>
              </a:xfrm>
            </p:grpSpPr>
            <p:pic>
              <p:nvPicPr>
                <p:cNvPr id="6740" name="Google Shape;6740;p886"/>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6741" name="Google Shape;6741;p886"/>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6742" name="Google Shape;6742;p886"/>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6743" name="Google Shape;6743;p886"/>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6744" name="Google Shape;6744;p886"/>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6745" name="Google Shape;6745;p886"/>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6746" name="Google Shape;6746;p886"/>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grpSp>
      <p:grpSp>
        <p:nvGrpSpPr>
          <p:cNvPr id="6747" name="Google Shape;6747;p886"/>
          <p:cNvGrpSpPr/>
          <p:nvPr/>
        </p:nvGrpSpPr>
        <p:grpSpPr>
          <a:xfrm>
            <a:off x="1096959" y="2547894"/>
            <a:ext cx="2457546" cy="2824218"/>
            <a:chOff x="943675" y="2580895"/>
            <a:chExt cx="2457300" cy="2824500"/>
          </a:xfrm>
        </p:grpSpPr>
        <p:sp>
          <p:nvSpPr>
            <p:cNvPr id="6748" name="Google Shape;6748;p886"/>
            <p:cNvSpPr/>
            <p:nvPr/>
          </p:nvSpPr>
          <p:spPr>
            <a:xfrm rot="-5400000">
              <a:off x="760075" y="2764495"/>
              <a:ext cx="2824500" cy="24573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749" name="Google Shape;6749;p886"/>
            <p:cNvGrpSpPr/>
            <p:nvPr/>
          </p:nvGrpSpPr>
          <p:grpSpPr>
            <a:xfrm>
              <a:off x="1350030" y="2861949"/>
              <a:ext cx="1644475" cy="2262404"/>
              <a:chOff x="1269523" y="1707020"/>
              <a:chExt cx="1716034" cy="2277664"/>
            </a:xfrm>
          </p:grpSpPr>
          <p:pic>
            <p:nvPicPr>
              <p:cNvPr id="6750" name="Google Shape;6750;p886"/>
              <p:cNvPicPr preferRelativeResize="0"/>
              <p:nvPr/>
            </p:nvPicPr>
            <p:blipFill rotWithShape="1">
              <a:blip r:embed="rId4">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6751" name="Google Shape;6751;p886"/>
              <p:cNvPicPr preferRelativeResize="0"/>
              <p:nvPr/>
            </p:nvPicPr>
            <p:blipFill rotWithShape="1">
              <a:blip r:embed="rId4">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6752" name="Google Shape;6752;p886"/>
              <p:cNvPicPr preferRelativeResize="0"/>
              <p:nvPr/>
            </p:nvPicPr>
            <p:blipFill rotWithShape="1">
              <a:blip r:embed="rId4">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6753" name="Google Shape;6753;p886"/>
              <p:cNvPicPr preferRelativeResize="0"/>
              <p:nvPr/>
            </p:nvPicPr>
            <p:blipFill rotWithShape="1">
              <a:blip r:embed="rId4">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6754" name="Google Shape;6754;p886"/>
              <p:cNvPicPr preferRelativeResize="0"/>
              <p:nvPr/>
            </p:nvPicPr>
            <p:blipFill rotWithShape="1">
              <a:blip r:embed="rId4">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6755" name="Google Shape;6755;p886"/>
              <p:cNvPicPr preferRelativeResize="0"/>
              <p:nvPr/>
            </p:nvPicPr>
            <p:blipFill rotWithShape="1">
              <a:blip r:embed="rId4">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6756" name="Google Shape;6756;p886"/>
              <p:cNvPicPr preferRelativeResize="0"/>
              <p:nvPr/>
            </p:nvPicPr>
            <p:blipFill rotWithShape="1">
              <a:blip r:embed="rId4">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grpSp>
      <p:sp>
        <p:nvSpPr>
          <p:cNvPr id="6757" name="Google Shape;6757;p886"/>
          <p:cNvSpPr/>
          <p:nvPr/>
        </p:nvSpPr>
        <p:spPr>
          <a:xfrm>
            <a:off x="7498800" y="1110500"/>
            <a:ext cx="4693200" cy="5699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886"/>
          <p:cNvSpPr txBox="1"/>
          <p:nvPr/>
        </p:nvSpPr>
        <p:spPr>
          <a:xfrm>
            <a:off x="4919034" y="3748820"/>
            <a:ext cx="29523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a:solidFill>
                  <a:schemeClr val="dk1"/>
                </a:solidFill>
              </a:rPr>
              <a:t>Sample</a:t>
            </a:r>
            <a:r>
              <a:rPr lang="en-GB" sz="1600" b="0" i="0" u="none">
                <a:solidFill>
                  <a:schemeClr val="dk1"/>
                </a:solidFill>
                <a:latin typeface="Arial"/>
                <a:ea typeface="Arial"/>
                <a:cs typeface="Arial"/>
                <a:sym typeface="Arial"/>
              </a:rPr>
              <a:t> is split into two groups completely at</a:t>
            </a:r>
            <a:r>
              <a:rPr lang="en-GB" sz="1600" b="1" i="0" u="none">
                <a:solidFill>
                  <a:schemeClr val="accent4"/>
                </a:solidFill>
              </a:rPr>
              <a:t> </a:t>
            </a:r>
            <a:r>
              <a:rPr lang="en-GB" sz="2400" b="1" i="0" u="none">
                <a:solidFill>
                  <a:schemeClr val="accent4"/>
                </a:solidFill>
              </a:rPr>
              <a:t>random</a:t>
            </a:r>
            <a:endParaRPr sz="2400" b="1">
              <a:solidFill>
                <a:schemeClr val="accent4"/>
              </a:solidFill>
            </a:endParaRPr>
          </a:p>
        </p:txBody>
      </p:sp>
      <p:sp>
        <p:nvSpPr>
          <p:cNvPr id="6759" name="Google Shape;6759;p886"/>
          <p:cNvSpPr/>
          <p:nvPr/>
        </p:nvSpPr>
        <p:spPr>
          <a:xfrm>
            <a:off x="7411150" y="90375"/>
            <a:ext cx="3051900" cy="3323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886"/>
          <p:cNvSpPr/>
          <p:nvPr/>
        </p:nvSpPr>
        <p:spPr>
          <a:xfrm>
            <a:off x="7803600" y="1415300"/>
            <a:ext cx="4693200" cy="5699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4"/>
        <p:cNvGrpSpPr/>
        <p:nvPr/>
      </p:nvGrpSpPr>
      <p:grpSpPr>
        <a:xfrm>
          <a:off x="0" y="0"/>
          <a:ext cx="0" cy="0"/>
          <a:chOff x="0" y="0"/>
          <a:chExt cx="0" cy="0"/>
        </a:xfrm>
      </p:grpSpPr>
      <p:sp>
        <p:nvSpPr>
          <p:cNvPr id="6765" name="Google Shape;6765;p887"/>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a:t>Treatment Group</a:t>
            </a:r>
            <a:endParaRPr/>
          </a:p>
        </p:txBody>
      </p:sp>
      <p:sp>
        <p:nvSpPr>
          <p:cNvPr id="6766" name="Google Shape;6766;p887"/>
          <p:cNvSpPr txBox="1"/>
          <p:nvPr/>
        </p:nvSpPr>
        <p:spPr>
          <a:xfrm>
            <a:off x="8857325" y="3538550"/>
            <a:ext cx="2766900" cy="8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a:solidFill>
                  <a:schemeClr val="dk1"/>
                </a:solidFill>
              </a:rPr>
              <a:t>Rate of antibiotic prescriptions is measures in both groups and compared</a:t>
            </a:r>
            <a:endParaRPr/>
          </a:p>
        </p:txBody>
      </p:sp>
      <p:pic>
        <p:nvPicPr>
          <p:cNvPr id="6767" name="Google Shape;6767;p887"/>
          <p:cNvPicPr preferRelativeResize="0"/>
          <p:nvPr/>
        </p:nvPicPr>
        <p:blipFill rotWithShape="1">
          <a:blip r:embed="rId3">
            <a:alphaModFix/>
          </a:blip>
          <a:srcRect t="-5050" b="5050"/>
          <a:stretch/>
        </p:blipFill>
        <p:spPr>
          <a:xfrm>
            <a:off x="7687510" y="656375"/>
            <a:ext cx="890541" cy="1325698"/>
          </a:xfrm>
          <a:prstGeom prst="rect">
            <a:avLst/>
          </a:prstGeom>
          <a:noFill/>
          <a:ln w="9525" cap="flat" cmpd="sng">
            <a:solidFill>
              <a:srgbClr val="000000"/>
            </a:solidFill>
            <a:prstDash val="solid"/>
            <a:round/>
            <a:headEnd type="none" w="sm" len="sm"/>
            <a:tailEnd type="none" w="sm" len="sm"/>
          </a:ln>
        </p:spPr>
      </p:pic>
      <p:cxnSp>
        <p:nvCxnSpPr>
          <p:cNvPr id="6768" name="Google Shape;6768;p887"/>
          <p:cNvCxnSpPr/>
          <p:nvPr/>
        </p:nvCxnSpPr>
        <p:spPr>
          <a:xfrm rot="10800000" flipH="1">
            <a:off x="3554401" y="2217732"/>
            <a:ext cx="1833600" cy="1055700"/>
          </a:xfrm>
          <a:prstGeom prst="straightConnector1">
            <a:avLst/>
          </a:prstGeom>
          <a:noFill/>
          <a:ln w="76200" cap="flat" cmpd="sng">
            <a:solidFill>
              <a:srgbClr val="0098DB"/>
            </a:solidFill>
            <a:prstDash val="solid"/>
            <a:miter lim="800000"/>
            <a:headEnd type="none" w="med" len="med"/>
            <a:tailEnd type="triangle" w="med" len="med"/>
          </a:ln>
        </p:spPr>
      </p:cxnSp>
      <p:sp>
        <p:nvSpPr>
          <p:cNvPr id="6769" name="Google Shape;6769;p887"/>
          <p:cNvSpPr txBox="1"/>
          <p:nvPr/>
        </p:nvSpPr>
        <p:spPr>
          <a:xfrm>
            <a:off x="7411153" y="28872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i="0" u="none">
                <a:solidFill>
                  <a:srgbClr val="FFC000"/>
                </a:solidFill>
                <a:latin typeface="Arial"/>
                <a:ea typeface="Arial"/>
                <a:cs typeface="Arial"/>
                <a:sym typeface="Arial"/>
              </a:rPr>
              <a:t>INTERVENTION</a:t>
            </a:r>
            <a:endParaRPr/>
          </a:p>
        </p:txBody>
      </p:sp>
      <p:cxnSp>
        <p:nvCxnSpPr>
          <p:cNvPr id="6770" name="Google Shape;6770;p887"/>
          <p:cNvCxnSpPr/>
          <p:nvPr/>
        </p:nvCxnSpPr>
        <p:spPr>
          <a:xfrm>
            <a:off x="3554401" y="4646622"/>
            <a:ext cx="1833600" cy="1055700"/>
          </a:xfrm>
          <a:prstGeom prst="straightConnector1">
            <a:avLst/>
          </a:prstGeom>
          <a:noFill/>
          <a:ln w="76200" cap="flat" cmpd="sng">
            <a:solidFill>
              <a:srgbClr val="136F9C"/>
            </a:solidFill>
            <a:prstDash val="solid"/>
            <a:miter lim="800000"/>
            <a:headEnd type="none" w="med" len="med"/>
            <a:tailEnd type="triangle" w="med" len="med"/>
          </a:ln>
        </p:spPr>
      </p:cxnSp>
      <p:cxnSp>
        <p:nvCxnSpPr>
          <p:cNvPr id="6771" name="Google Shape;6771;p887"/>
          <p:cNvCxnSpPr/>
          <p:nvPr/>
        </p:nvCxnSpPr>
        <p:spPr>
          <a:xfrm>
            <a:off x="7402488" y="2217743"/>
            <a:ext cx="1833600" cy="0"/>
          </a:xfrm>
          <a:prstGeom prst="straightConnector1">
            <a:avLst/>
          </a:prstGeom>
          <a:noFill/>
          <a:ln w="76200" cap="flat" cmpd="sng">
            <a:solidFill>
              <a:srgbClr val="FFC000"/>
            </a:solidFill>
            <a:prstDash val="solid"/>
            <a:miter lim="800000"/>
            <a:headEnd type="none" w="med" len="med"/>
            <a:tailEnd type="triangle" w="med" len="med"/>
          </a:ln>
        </p:spPr>
      </p:cxnSp>
      <p:cxnSp>
        <p:nvCxnSpPr>
          <p:cNvPr id="6772" name="Google Shape;6772;p887"/>
          <p:cNvCxnSpPr/>
          <p:nvPr/>
        </p:nvCxnSpPr>
        <p:spPr>
          <a:xfrm>
            <a:off x="7402488" y="5702312"/>
            <a:ext cx="1833600" cy="0"/>
          </a:xfrm>
          <a:prstGeom prst="straightConnector1">
            <a:avLst/>
          </a:prstGeom>
          <a:noFill/>
          <a:ln w="76200" cap="flat" cmpd="sng">
            <a:solidFill>
              <a:srgbClr val="7F7F7F"/>
            </a:solidFill>
            <a:prstDash val="solid"/>
            <a:miter lim="800000"/>
            <a:headEnd type="none" w="med" len="med"/>
            <a:tailEnd type="triangle" w="med" len="med"/>
          </a:ln>
        </p:spPr>
      </p:cxnSp>
      <p:sp>
        <p:nvSpPr>
          <p:cNvPr id="6773" name="Google Shape;6773;p887"/>
          <p:cNvSpPr txBox="1"/>
          <p:nvPr/>
        </p:nvSpPr>
        <p:spPr>
          <a:xfrm>
            <a:off x="7424037" y="60213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6774" name="Google Shape;6774;p887"/>
          <p:cNvGrpSpPr/>
          <p:nvPr/>
        </p:nvGrpSpPr>
        <p:grpSpPr>
          <a:xfrm>
            <a:off x="5388086" y="1331946"/>
            <a:ext cx="2014402" cy="5256193"/>
            <a:chOff x="5298020" y="1411510"/>
            <a:chExt cx="2014201" cy="5256719"/>
          </a:xfrm>
        </p:grpSpPr>
        <p:grpSp>
          <p:nvGrpSpPr>
            <p:cNvPr id="6775" name="Google Shape;6775;p887"/>
            <p:cNvGrpSpPr/>
            <p:nvPr/>
          </p:nvGrpSpPr>
          <p:grpSpPr>
            <a:xfrm>
              <a:off x="5298020" y="1411510"/>
              <a:ext cx="2014200" cy="1771800"/>
              <a:chOff x="5264709" y="1299383"/>
              <a:chExt cx="2014200" cy="1771800"/>
            </a:xfrm>
          </p:grpSpPr>
          <p:grpSp>
            <p:nvGrpSpPr>
              <p:cNvPr id="6776" name="Google Shape;6776;p887"/>
              <p:cNvGrpSpPr/>
              <p:nvPr/>
            </p:nvGrpSpPr>
            <p:grpSpPr>
              <a:xfrm>
                <a:off x="5667749" y="1378718"/>
                <a:ext cx="1207947" cy="1613042"/>
                <a:chOff x="1270441" y="1708189"/>
                <a:chExt cx="1714859" cy="2276058"/>
              </a:xfrm>
            </p:grpSpPr>
            <p:pic>
              <p:nvPicPr>
                <p:cNvPr id="6777" name="Google Shape;6777;p887"/>
                <p:cNvPicPr preferRelativeResize="0"/>
                <p:nvPr/>
              </p:nvPicPr>
              <p:blipFill rotWithShape="1">
                <a:blip r:embed="rId4">
                  <a:alphaModFix/>
                </a:blip>
                <a:srcRect l="40666" t="31131" r="39334" b="32333"/>
                <a:stretch/>
              </p:blipFill>
              <p:spPr>
                <a:xfrm>
                  <a:off x="1270441" y="2062143"/>
                  <a:ext cx="380830" cy="694466"/>
                </a:xfrm>
                <a:prstGeom prst="rect">
                  <a:avLst/>
                </a:prstGeom>
                <a:noFill/>
                <a:ln w="9525" cap="flat" cmpd="sng">
                  <a:solidFill>
                    <a:srgbClr val="0098DB"/>
                  </a:solidFill>
                  <a:prstDash val="solid"/>
                  <a:round/>
                  <a:headEnd type="none" w="sm" len="sm"/>
                  <a:tailEnd type="none" w="sm" len="sm"/>
                </a:ln>
              </p:spPr>
            </p:pic>
            <p:pic>
              <p:nvPicPr>
                <p:cNvPr id="6778" name="Google Shape;6778;p887"/>
                <p:cNvPicPr preferRelativeResize="0"/>
                <p:nvPr/>
              </p:nvPicPr>
              <p:blipFill rotWithShape="1">
                <a:blip r:embed="rId4">
                  <a:alphaModFix/>
                </a:blip>
                <a:srcRect l="40666" t="31131" r="39334" b="32333"/>
                <a:stretch/>
              </p:blipFill>
              <p:spPr>
                <a:xfrm>
                  <a:off x="1917176" y="1708189"/>
                  <a:ext cx="383083" cy="696706"/>
                </a:xfrm>
                <a:prstGeom prst="rect">
                  <a:avLst/>
                </a:prstGeom>
                <a:noFill/>
                <a:ln w="9525" cap="flat" cmpd="sng">
                  <a:solidFill>
                    <a:srgbClr val="0098DB"/>
                  </a:solidFill>
                  <a:prstDash val="solid"/>
                  <a:round/>
                  <a:headEnd type="none" w="sm" len="sm"/>
                  <a:tailEnd type="none" w="sm" len="sm"/>
                </a:ln>
              </p:spPr>
            </p:pic>
            <p:pic>
              <p:nvPicPr>
                <p:cNvPr id="6779" name="Google Shape;6779;p887"/>
                <p:cNvPicPr preferRelativeResize="0"/>
                <p:nvPr/>
              </p:nvPicPr>
              <p:blipFill rotWithShape="1">
                <a:blip r:embed="rId4">
                  <a:alphaModFix/>
                </a:blip>
                <a:srcRect l="40666" t="31131" r="39334" b="32333"/>
                <a:stretch/>
              </p:blipFill>
              <p:spPr>
                <a:xfrm>
                  <a:off x="2566163" y="2062143"/>
                  <a:ext cx="380828" cy="694466"/>
                </a:xfrm>
                <a:prstGeom prst="rect">
                  <a:avLst/>
                </a:prstGeom>
                <a:noFill/>
                <a:ln w="9525" cap="flat" cmpd="sng">
                  <a:solidFill>
                    <a:srgbClr val="0098DB"/>
                  </a:solidFill>
                  <a:prstDash val="solid"/>
                  <a:round/>
                  <a:headEnd type="none" w="sm" len="sm"/>
                  <a:tailEnd type="none" w="sm" len="sm"/>
                </a:ln>
              </p:spPr>
            </p:pic>
            <p:pic>
              <p:nvPicPr>
                <p:cNvPr id="6780" name="Google Shape;6780;p887"/>
                <p:cNvPicPr preferRelativeResize="0"/>
                <p:nvPr/>
              </p:nvPicPr>
              <p:blipFill rotWithShape="1">
                <a:blip r:embed="rId4">
                  <a:alphaModFix/>
                </a:blip>
                <a:srcRect l="40666" t="31131" r="39334" b="32333"/>
                <a:stretch/>
              </p:blipFill>
              <p:spPr>
                <a:xfrm>
                  <a:off x="1270441" y="2814855"/>
                  <a:ext cx="380830" cy="694466"/>
                </a:xfrm>
                <a:prstGeom prst="rect">
                  <a:avLst/>
                </a:prstGeom>
                <a:noFill/>
                <a:ln w="9525" cap="flat" cmpd="sng">
                  <a:solidFill>
                    <a:srgbClr val="0098DB"/>
                  </a:solidFill>
                  <a:prstDash val="solid"/>
                  <a:round/>
                  <a:headEnd type="none" w="sm" len="sm"/>
                  <a:tailEnd type="none" w="sm" len="sm"/>
                </a:ln>
              </p:spPr>
            </p:pic>
            <p:pic>
              <p:nvPicPr>
                <p:cNvPr id="6781" name="Google Shape;6781;p887"/>
                <p:cNvPicPr preferRelativeResize="0"/>
                <p:nvPr/>
              </p:nvPicPr>
              <p:blipFill rotWithShape="1">
                <a:blip r:embed="rId4">
                  <a:alphaModFix/>
                </a:blip>
                <a:srcRect l="40666" t="31131" r="39334" b="32333"/>
                <a:stretch/>
              </p:blipFill>
              <p:spPr>
                <a:xfrm>
                  <a:off x="1937456" y="2498984"/>
                  <a:ext cx="380830" cy="694466"/>
                </a:xfrm>
                <a:prstGeom prst="rect">
                  <a:avLst/>
                </a:prstGeom>
                <a:noFill/>
                <a:ln w="9525" cap="flat" cmpd="sng">
                  <a:solidFill>
                    <a:srgbClr val="0098DB"/>
                  </a:solidFill>
                  <a:prstDash val="solid"/>
                  <a:round/>
                  <a:headEnd type="none" w="sm" len="sm"/>
                  <a:tailEnd type="none" w="sm" len="sm"/>
                </a:ln>
              </p:spPr>
            </p:pic>
            <p:pic>
              <p:nvPicPr>
                <p:cNvPr id="6782" name="Google Shape;6782;p887"/>
                <p:cNvPicPr preferRelativeResize="0"/>
                <p:nvPr/>
              </p:nvPicPr>
              <p:blipFill rotWithShape="1">
                <a:blip r:embed="rId4">
                  <a:alphaModFix/>
                </a:blip>
                <a:srcRect l="40666" t="31131" r="39334" b="32333"/>
                <a:stretch/>
              </p:blipFill>
              <p:spPr>
                <a:xfrm>
                  <a:off x="1937456" y="3287540"/>
                  <a:ext cx="380830" cy="696707"/>
                </a:xfrm>
                <a:prstGeom prst="rect">
                  <a:avLst/>
                </a:prstGeom>
                <a:noFill/>
                <a:ln w="9525" cap="flat" cmpd="sng">
                  <a:solidFill>
                    <a:srgbClr val="0098DB"/>
                  </a:solidFill>
                  <a:prstDash val="solid"/>
                  <a:round/>
                  <a:headEnd type="none" w="sm" len="sm"/>
                  <a:tailEnd type="none" w="sm" len="sm"/>
                </a:ln>
              </p:spPr>
            </p:pic>
            <p:pic>
              <p:nvPicPr>
                <p:cNvPr id="6783" name="Google Shape;6783;p887"/>
                <p:cNvPicPr preferRelativeResize="0"/>
                <p:nvPr/>
              </p:nvPicPr>
              <p:blipFill rotWithShape="1">
                <a:blip r:embed="rId4">
                  <a:alphaModFix/>
                </a:blip>
                <a:srcRect l="40666" t="31131" r="39334" b="32333"/>
                <a:stretch/>
              </p:blipFill>
              <p:spPr>
                <a:xfrm>
                  <a:off x="2604470" y="2814855"/>
                  <a:ext cx="380830" cy="694466"/>
                </a:xfrm>
                <a:prstGeom prst="rect">
                  <a:avLst/>
                </a:prstGeom>
                <a:noFill/>
                <a:ln w="9525" cap="flat" cmpd="sng">
                  <a:solidFill>
                    <a:srgbClr val="0098DB"/>
                  </a:solidFill>
                  <a:prstDash val="solid"/>
                  <a:round/>
                  <a:headEnd type="none" w="sm" len="sm"/>
                  <a:tailEnd type="none" w="sm" len="sm"/>
                </a:ln>
              </p:spPr>
            </p:pic>
          </p:grpSp>
          <p:sp>
            <p:nvSpPr>
              <p:cNvPr id="6784" name="Google Shape;6784;p887"/>
              <p:cNvSpPr/>
              <p:nvPr/>
            </p:nvSpPr>
            <p:spPr>
              <a:xfrm rot="10800000">
                <a:off x="5264709" y="1299383"/>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6785" name="Google Shape;6785;p887"/>
            <p:cNvGrpSpPr/>
            <p:nvPr/>
          </p:nvGrpSpPr>
          <p:grpSpPr>
            <a:xfrm>
              <a:off x="5298020" y="4896429"/>
              <a:ext cx="2014200" cy="1771800"/>
              <a:chOff x="5331330" y="4797705"/>
              <a:chExt cx="2014200" cy="1771800"/>
            </a:xfrm>
          </p:grpSpPr>
          <p:grpSp>
            <p:nvGrpSpPr>
              <p:cNvPr id="6786" name="Google Shape;6786;p887"/>
              <p:cNvGrpSpPr/>
              <p:nvPr/>
            </p:nvGrpSpPr>
            <p:grpSpPr>
              <a:xfrm>
                <a:off x="5734371" y="4877040"/>
                <a:ext cx="1207947" cy="1613042"/>
                <a:chOff x="1270441" y="1707457"/>
                <a:chExt cx="1714859" cy="2276058"/>
              </a:xfrm>
            </p:grpSpPr>
            <p:pic>
              <p:nvPicPr>
                <p:cNvPr id="6787" name="Google Shape;6787;p887"/>
                <p:cNvPicPr preferRelativeResize="0"/>
                <p:nvPr/>
              </p:nvPicPr>
              <p:blipFill rotWithShape="1">
                <a:blip r:embed="rId4">
                  <a:alphaModFix/>
                </a:blip>
                <a:srcRect l="40666" t="31131" r="39334" b="32333"/>
                <a:stretch/>
              </p:blipFill>
              <p:spPr>
                <a:xfrm>
                  <a:off x="1270441" y="2061411"/>
                  <a:ext cx="380830" cy="694466"/>
                </a:xfrm>
                <a:prstGeom prst="rect">
                  <a:avLst/>
                </a:prstGeom>
                <a:noFill/>
                <a:ln w="9525" cap="flat" cmpd="sng">
                  <a:solidFill>
                    <a:srgbClr val="0098DB"/>
                  </a:solidFill>
                  <a:prstDash val="solid"/>
                  <a:round/>
                  <a:headEnd type="none" w="sm" len="sm"/>
                  <a:tailEnd type="none" w="sm" len="sm"/>
                </a:ln>
              </p:spPr>
            </p:pic>
            <p:pic>
              <p:nvPicPr>
                <p:cNvPr id="6788" name="Google Shape;6788;p887"/>
                <p:cNvPicPr preferRelativeResize="0"/>
                <p:nvPr/>
              </p:nvPicPr>
              <p:blipFill rotWithShape="1">
                <a:blip r:embed="rId4">
                  <a:alphaModFix/>
                </a:blip>
                <a:srcRect l="40666" t="31131" r="39334" b="32333"/>
                <a:stretch/>
              </p:blipFill>
              <p:spPr>
                <a:xfrm>
                  <a:off x="1917176" y="1707457"/>
                  <a:ext cx="383083" cy="696707"/>
                </a:xfrm>
                <a:prstGeom prst="rect">
                  <a:avLst/>
                </a:prstGeom>
                <a:noFill/>
                <a:ln w="9525" cap="flat" cmpd="sng">
                  <a:solidFill>
                    <a:srgbClr val="0098DB"/>
                  </a:solidFill>
                  <a:prstDash val="solid"/>
                  <a:round/>
                  <a:headEnd type="none" w="sm" len="sm"/>
                  <a:tailEnd type="none" w="sm" len="sm"/>
                </a:ln>
              </p:spPr>
            </p:pic>
            <p:pic>
              <p:nvPicPr>
                <p:cNvPr id="6789" name="Google Shape;6789;p887"/>
                <p:cNvPicPr preferRelativeResize="0"/>
                <p:nvPr/>
              </p:nvPicPr>
              <p:blipFill rotWithShape="1">
                <a:blip r:embed="rId4">
                  <a:alphaModFix/>
                </a:blip>
                <a:srcRect l="40666" t="31131" r="39334" b="32333"/>
                <a:stretch/>
              </p:blipFill>
              <p:spPr>
                <a:xfrm>
                  <a:off x="2566163" y="2061411"/>
                  <a:ext cx="380828" cy="694466"/>
                </a:xfrm>
                <a:prstGeom prst="rect">
                  <a:avLst/>
                </a:prstGeom>
                <a:noFill/>
                <a:ln w="9525" cap="flat" cmpd="sng">
                  <a:solidFill>
                    <a:srgbClr val="0098DB"/>
                  </a:solidFill>
                  <a:prstDash val="solid"/>
                  <a:round/>
                  <a:headEnd type="none" w="sm" len="sm"/>
                  <a:tailEnd type="none" w="sm" len="sm"/>
                </a:ln>
              </p:spPr>
            </p:pic>
            <p:pic>
              <p:nvPicPr>
                <p:cNvPr id="6790" name="Google Shape;6790;p887"/>
                <p:cNvPicPr preferRelativeResize="0"/>
                <p:nvPr/>
              </p:nvPicPr>
              <p:blipFill rotWithShape="1">
                <a:blip r:embed="rId4">
                  <a:alphaModFix/>
                </a:blip>
                <a:srcRect l="40666" t="31131" r="39334" b="32333"/>
                <a:stretch/>
              </p:blipFill>
              <p:spPr>
                <a:xfrm>
                  <a:off x="1270441" y="2814123"/>
                  <a:ext cx="380830" cy="694466"/>
                </a:xfrm>
                <a:prstGeom prst="rect">
                  <a:avLst/>
                </a:prstGeom>
                <a:noFill/>
                <a:ln w="9525" cap="flat" cmpd="sng">
                  <a:solidFill>
                    <a:srgbClr val="0098DB"/>
                  </a:solidFill>
                  <a:prstDash val="solid"/>
                  <a:round/>
                  <a:headEnd type="none" w="sm" len="sm"/>
                  <a:tailEnd type="none" w="sm" len="sm"/>
                </a:ln>
              </p:spPr>
            </p:pic>
            <p:pic>
              <p:nvPicPr>
                <p:cNvPr id="6791" name="Google Shape;6791;p887"/>
                <p:cNvPicPr preferRelativeResize="0"/>
                <p:nvPr/>
              </p:nvPicPr>
              <p:blipFill rotWithShape="1">
                <a:blip r:embed="rId4">
                  <a:alphaModFix/>
                </a:blip>
                <a:srcRect l="40666" t="31131" r="39334" b="32333"/>
                <a:stretch/>
              </p:blipFill>
              <p:spPr>
                <a:xfrm>
                  <a:off x="1937456" y="2498253"/>
                  <a:ext cx="380830" cy="694466"/>
                </a:xfrm>
                <a:prstGeom prst="rect">
                  <a:avLst/>
                </a:prstGeom>
                <a:noFill/>
                <a:ln w="9525" cap="flat" cmpd="sng">
                  <a:solidFill>
                    <a:srgbClr val="0098DB"/>
                  </a:solidFill>
                  <a:prstDash val="solid"/>
                  <a:round/>
                  <a:headEnd type="none" w="sm" len="sm"/>
                  <a:tailEnd type="none" w="sm" len="sm"/>
                </a:ln>
              </p:spPr>
            </p:pic>
            <p:pic>
              <p:nvPicPr>
                <p:cNvPr id="6792" name="Google Shape;6792;p887"/>
                <p:cNvPicPr preferRelativeResize="0"/>
                <p:nvPr/>
              </p:nvPicPr>
              <p:blipFill rotWithShape="1">
                <a:blip r:embed="rId4">
                  <a:alphaModFix/>
                </a:blip>
                <a:srcRect l="40666" t="31131" r="39334" b="32333"/>
                <a:stretch/>
              </p:blipFill>
              <p:spPr>
                <a:xfrm>
                  <a:off x="1937456" y="3286809"/>
                  <a:ext cx="380830" cy="696706"/>
                </a:xfrm>
                <a:prstGeom prst="rect">
                  <a:avLst/>
                </a:prstGeom>
                <a:noFill/>
                <a:ln w="9525" cap="flat" cmpd="sng">
                  <a:solidFill>
                    <a:srgbClr val="0098DB"/>
                  </a:solidFill>
                  <a:prstDash val="solid"/>
                  <a:round/>
                  <a:headEnd type="none" w="sm" len="sm"/>
                  <a:tailEnd type="none" w="sm" len="sm"/>
                </a:ln>
              </p:spPr>
            </p:pic>
            <p:pic>
              <p:nvPicPr>
                <p:cNvPr id="6793" name="Google Shape;6793;p887"/>
                <p:cNvPicPr preferRelativeResize="0"/>
                <p:nvPr/>
              </p:nvPicPr>
              <p:blipFill rotWithShape="1">
                <a:blip r:embed="rId4">
                  <a:alphaModFix/>
                </a:blip>
                <a:srcRect l="40666" t="31131" r="39334" b="32333"/>
                <a:stretch/>
              </p:blipFill>
              <p:spPr>
                <a:xfrm>
                  <a:off x="2604470" y="2814123"/>
                  <a:ext cx="380830" cy="694466"/>
                </a:xfrm>
                <a:prstGeom prst="rect">
                  <a:avLst/>
                </a:prstGeom>
                <a:noFill/>
                <a:ln w="9525" cap="flat" cmpd="sng">
                  <a:solidFill>
                    <a:srgbClr val="0098DB"/>
                  </a:solidFill>
                  <a:prstDash val="solid"/>
                  <a:round/>
                  <a:headEnd type="none" w="sm" len="sm"/>
                  <a:tailEnd type="none" w="sm" len="sm"/>
                </a:ln>
              </p:spPr>
            </p:pic>
          </p:grpSp>
          <p:sp>
            <p:nvSpPr>
              <p:cNvPr id="6794" name="Google Shape;6794;p887"/>
              <p:cNvSpPr/>
              <p:nvPr/>
            </p:nvSpPr>
            <p:spPr>
              <a:xfrm rot="10800000">
                <a:off x="5331330" y="4797705"/>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6795" name="Google Shape;6795;p887"/>
          <p:cNvGrpSpPr/>
          <p:nvPr/>
        </p:nvGrpSpPr>
        <p:grpSpPr>
          <a:xfrm>
            <a:off x="9236173" y="1331946"/>
            <a:ext cx="2014401" cy="5256193"/>
            <a:chOff x="9678421" y="1411510"/>
            <a:chExt cx="2014200" cy="5256719"/>
          </a:xfrm>
        </p:grpSpPr>
        <p:grpSp>
          <p:nvGrpSpPr>
            <p:cNvPr id="6796" name="Google Shape;6796;p887"/>
            <p:cNvGrpSpPr/>
            <p:nvPr/>
          </p:nvGrpSpPr>
          <p:grpSpPr>
            <a:xfrm>
              <a:off x="9678421" y="1411510"/>
              <a:ext cx="2014200" cy="1771800"/>
              <a:chOff x="9678421" y="1411510"/>
              <a:chExt cx="2014200" cy="1771800"/>
            </a:xfrm>
          </p:grpSpPr>
          <p:sp>
            <p:nvSpPr>
              <p:cNvPr id="6797" name="Google Shape;6797;p887"/>
              <p:cNvSpPr/>
              <p:nvPr/>
            </p:nvSpPr>
            <p:spPr>
              <a:xfrm rot="10800000">
                <a:off x="9678421" y="1411510"/>
                <a:ext cx="2014200" cy="1771800"/>
              </a:xfrm>
              <a:prstGeom prst="hexagon">
                <a:avLst>
                  <a:gd name="adj" fmla="val 5613"/>
                  <a:gd name="vf" fmla="val 115470"/>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798" name="Google Shape;6798;p887"/>
              <p:cNvGrpSpPr/>
              <p:nvPr/>
            </p:nvGrpSpPr>
            <p:grpSpPr>
              <a:xfrm>
                <a:off x="10081462" y="1509897"/>
                <a:ext cx="1207946" cy="1613042"/>
                <a:chOff x="1270043" y="1707753"/>
                <a:chExt cx="1714858" cy="2276058"/>
              </a:xfrm>
            </p:grpSpPr>
            <p:pic>
              <p:nvPicPr>
                <p:cNvPr id="6799" name="Google Shape;6799;p887"/>
                <p:cNvPicPr preferRelativeResize="0"/>
                <p:nvPr/>
              </p:nvPicPr>
              <p:blipFill rotWithShape="1">
                <a:blip r:embed="rId5">
                  <a:alphaModFix/>
                </a:blip>
                <a:srcRect l="40666" t="31131" r="39334" b="32333"/>
                <a:stretch/>
              </p:blipFill>
              <p:spPr>
                <a:xfrm>
                  <a:off x="1270043" y="2061707"/>
                  <a:ext cx="380830" cy="694466"/>
                </a:xfrm>
                <a:prstGeom prst="rect">
                  <a:avLst/>
                </a:prstGeom>
                <a:noFill/>
                <a:ln>
                  <a:noFill/>
                </a:ln>
              </p:spPr>
            </p:pic>
            <p:pic>
              <p:nvPicPr>
                <p:cNvPr id="6800" name="Google Shape;6800;p887"/>
                <p:cNvPicPr preferRelativeResize="0"/>
                <p:nvPr/>
              </p:nvPicPr>
              <p:blipFill rotWithShape="1">
                <a:blip r:embed="rId5">
                  <a:alphaModFix/>
                </a:blip>
                <a:srcRect l="40666" t="31131" r="39334" b="32333"/>
                <a:stretch/>
              </p:blipFill>
              <p:spPr>
                <a:xfrm>
                  <a:off x="1916777" y="1707753"/>
                  <a:ext cx="383083" cy="696706"/>
                </a:xfrm>
                <a:prstGeom prst="rect">
                  <a:avLst/>
                </a:prstGeom>
                <a:noFill/>
                <a:ln>
                  <a:noFill/>
                </a:ln>
              </p:spPr>
            </p:pic>
            <p:pic>
              <p:nvPicPr>
                <p:cNvPr id="6801" name="Google Shape;6801;p887"/>
                <p:cNvPicPr preferRelativeResize="0"/>
                <p:nvPr/>
              </p:nvPicPr>
              <p:blipFill rotWithShape="1">
                <a:blip r:embed="rId5">
                  <a:alphaModFix/>
                </a:blip>
                <a:srcRect l="40666" t="31131" r="39334" b="32333"/>
                <a:stretch/>
              </p:blipFill>
              <p:spPr>
                <a:xfrm>
                  <a:off x="2565764" y="2061707"/>
                  <a:ext cx="380828" cy="694466"/>
                </a:xfrm>
                <a:prstGeom prst="rect">
                  <a:avLst/>
                </a:prstGeom>
                <a:noFill/>
                <a:ln>
                  <a:noFill/>
                </a:ln>
              </p:spPr>
            </p:pic>
            <p:pic>
              <p:nvPicPr>
                <p:cNvPr id="6802" name="Google Shape;6802;p887"/>
                <p:cNvPicPr preferRelativeResize="0"/>
                <p:nvPr/>
              </p:nvPicPr>
              <p:blipFill rotWithShape="1">
                <a:blip r:embed="rId4">
                  <a:alphaModFix/>
                </a:blip>
                <a:srcRect l="40666" t="31131" r="39334" b="32333"/>
                <a:stretch/>
              </p:blipFill>
              <p:spPr>
                <a:xfrm>
                  <a:off x="1270043" y="2814419"/>
                  <a:ext cx="380830" cy="694466"/>
                </a:xfrm>
                <a:prstGeom prst="rect">
                  <a:avLst/>
                </a:prstGeom>
                <a:noFill/>
                <a:ln>
                  <a:noFill/>
                </a:ln>
              </p:spPr>
            </p:pic>
            <p:pic>
              <p:nvPicPr>
                <p:cNvPr id="6803" name="Google Shape;6803;p887"/>
                <p:cNvPicPr preferRelativeResize="0"/>
                <p:nvPr/>
              </p:nvPicPr>
              <p:blipFill rotWithShape="1">
                <a:blip r:embed="rId4">
                  <a:alphaModFix/>
                </a:blip>
                <a:srcRect l="40666" t="31131" r="39334" b="32333"/>
                <a:stretch/>
              </p:blipFill>
              <p:spPr>
                <a:xfrm>
                  <a:off x="1937057" y="2498548"/>
                  <a:ext cx="380830" cy="694466"/>
                </a:xfrm>
                <a:prstGeom prst="rect">
                  <a:avLst/>
                </a:prstGeom>
                <a:noFill/>
                <a:ln>
                  <a:noFill/>
                </a:ln>
              </p:spPr>
            </p:pic>
            <p:pic>
              <p:nvPicPr>
                <p:cNvPr id="6804" name="Google Shape;6804;p887"/>
                <p:cNvPicPr preferRelativeResize="0"/>
                <p:nvPr/>
              </p:nvPicPr>
              <p:blipFill rotWithShape="1">
                <a:blip r:embed="rId5">
                  <a:alphaModFix/>
                </a:blip>
                <a:srcRect l="40666" t="31131" r="39334" b="32333"/>
                <a:stretch/>
              </p:blipFill>
              <p:spPr>
                <a:xfrm>
                  <a:off x="1937057" y="3287104"/>
                  <a:ext cx="380830" cy="696707"/>
                </a:xfrm>
                <a:prstGeom prst="rect">
                  <a:avLst/>
                </a:prstGeom>
                <a:noFill/>
                <a:ln>
                  <a:noFill/>
                </a:ln>
              </p:spPr>
            </p:pic>
            <p:pic>
              <p:nvPicPr>
                <p:cNvPr id="6805" name="Google Shape;6805;p887"/>
                <p:cNvPicPr preferRelativeResize="0"/>
                <p:nvPr/>
              </p:nvPicPr>
              <p:blipFill rotWithShape="1">
                <a:blip r:embed="rId5">
                  <a:alphaModFix/>
                </a:blip>
                <a:srcRect l="40666" t="31131" r="39334" b="32333"/>
                <a:stretch/>
              </p:blipFill>
              <p:spPr>
                <a:xfrm>
                  <a:off x="2604071" y="2814419"/>
                  <a:ext cx="380830" cy="694466"/>
                </a:xfrm>
                <a:prstGeom prst="rect">
                  <a:avLst/>
                </a:prstGeom>
                <a:noFill/>
                <a:ln>
                  <a:noFill/>
                </a:ln>
              </p:spPr>
            </p:pic>
          </p:grpSp>
        </p:grpSp>
        <p:grpSp>
          <p:nvGrpSpPr>
            <p:cNvPr id="6806" name="Google Shape;6806;p887"/>
            <p:cNvGrpSpPr/>
            <p:nvPr/>
          </p:nvGrpSpPr>
          <p:grpSpPr>
            <a:xfrm>
              <a:off x="9678421" y="4896429"/>
              <a:ext cx="2014200" cy="1771800"/>
              <a:chOff x="9678421" y="4896429"/>
              <a:chExt cx="2014200" cy="1771800"/>
            </a:xfrm>
          </p:grpSpPr>
          <p:sp>
            <p:nvSpPr>
              <p:cNvPr id="6807" name="Google Shape;6807;p887"/>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808" name="Google Shape;6808;p887"/>
              <p:cNvGrpSpPr/>
              <p:nvPr/>
            </p:nvGrpSpPr>
            <p:grpSpPr>
              <a:xfrm>
                <a:off x="10081462" y="4982115"/>
                <a:ext cx="1207946" cy="1613042"/>
                <a:chOff x="1270043" y="1708010"/>
                <a:chExt cx="1714858" cy="2276058"/>
              </a:xfrm>
            </p:grpSpPr>
            <p:pic>
              <p:nvPicPr>
                <p:cNvPr id="6809" name="Google Shape;6809;p887"/>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6810" name="Google Shape;6810;p887"/>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6811" name="Google Shape;6811;p887"/>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6812" name="Google Shape;6812;p887"/>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6813" name="Google Shape;6813;p887"/>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6814" name="Google Shape;6814;p887"/>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6815" name="Google Shape;6815;p887"/>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grpSp>
      <p:grpSp>
        <p:nvGrpSpPr>
          <p:cNvPr id="6816" name="Google Shape;6816;p887"/>
          <p:cNvGrpSpPr/>
          <p:nvPr/>
        </p:nvGrpSpPr>
        <p:grpSpPr>
          <a:xfrm>
            <a:off x="1096959" y="2547894"/>
            <a:ext cx="2457546" cy="2824218"/>
            <a:chOff x="943675" y="2580895"/>
            <a:chExt cx="2457300" cy="2824500"/>
          </a:xfrm>
        </p:grpSpPr>
        <p:sp>
          <p:nvSpPr>
            <p:cNvPr id="6817" name="Google Shape;6817;p887"/>
            <p:cNvSpPr/>
            <p:nvPr/>
          </p:nvSpPr>
          <p:spPr>
            <a:xfrm rot="-5400000">
              <a:off x="760075" y="2764495"/>
              <a:ext cx="2824500" cy="24573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818" name="Google Shape;6818;p887"/>
            <p:cNvGrpSpPr/>
            <p:nvPr/>
          </p:nvGrpSpPr>
          <p:grpSpPr>
            <a:xfrm>
              <a:off x="1350030" y="2861949"/>
              <a:ext cx="1644475" cy="2262404"/>
              <a:chOff x="1269523" y="1707020"/>
              <a:chExt cx="1716034" cy="2277664"/>
            </a:xfrm>
          </p:grpSpPr>
          <p:pic>
            <p:nvPicPr>
              <p:cNvPr id="6819" name="Google Shape;6819;p887"/>
              <p:cNvPicPr preferRelativeResize="0"/>
              <p:nvPr/>
            </p:nvPicPr>
            <p:blipFill rotWithShape="1">
              <a:blip r:embed="rId4">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6820" name="Google Shape;6820;p887"/>
              <p:cNvPicPr preferRelativeResize="0"/>
              <p:nvPr/>
            </p:nvPicPr>
            <p:blipFill rotWithShape="1">
              <a:blip r:embed="rId4">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6821" name="Google Shape;6821;p887"/>
              <p:cNvPicPr preferRelativeResize="0"/>
              <p:nvPr/>
            </p:nvPicPr>
            <p:blipFill rotWithShape="1">
              <a:blip r:embed="rId4">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6822" name="Google Shape;6822;p887"/>
              <p:cNvPicPr preferRelativeResize="0"/>
              <p:nvPr/>
            </p:nvPicPr>
            <p:blipFill rotWithShape="1">
              <a:blip r:embed="rId4">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6823" name="Google Shape;6823;p887"/>
              <p:cNvPicPr preferRelativeResize="0"/>
              <p:nvPr/>
            </p:nvPicPr>
            <p:blipFill rotWithShape="1">
              <a:blip r:embed="rId4">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6824" name="Google Shape;6824;p887"/>
              <p:cNvPicPr preferRelativeResize="0"/>
              <p:nvPr/>
            </p:nvPicPr>
            <p:blipFill rotWithShape="1">
              <a:blip r:embed="rId4">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6825" name="Google Shape;6825;p887"/>
              <p:cNvPicPr preferRelativeResize="0"/>
              <p:nvPr/>
            </p:nvPicPr>
            <p:blipFill rotWithShape="1">
              <a:blip r:embed="rId4">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grpSp>
      <p:sp>
        <p:nvSpPr>
          <p:cNvPr id="6826" name="Google Shape;6826;p887"/>
          <p:cNvSpPr/>
          <p:nvPr/>
        </p:nvSpPr>
        <p:spPr>
          <a:xfrm>
            <a:off x="7424025" y="3538550"/>
            <a:ext cx="5072700" cy="357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887"/>
          <p:cNvSpPr txBox="1"/>
          <p:nvPr/>
        </p:nvSpPr>
        <p:spPr>
          <a:xfrm>
            <a:off x="7411162" y="23450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a:solidFill>
                  <a:srgbClr val="7F7F7F"/>
                </a:solidFill>
              </a:rPr>
              <a:t>TREATMENT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31"/>
        <p:cNvGrpSpPr/>
        <p:nvPr/>
      </p:nvGrpSpPr>
      <p:grpSpPr>
        <a:xfrm>
          <a:off x="0" y="0"/>
          <a:ext cx="0" cy="0"/>
          <a:chOff x="0" y="0"/>
          <a:chExt cx="0" cy="0"/>
        </a:xfrm>
      </p:grpSpPr>
      <p:sp>
        <p:nvSpPr>
          <p:cNvPr id="6832" name="Google Shape;6832;p888"/>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a:t>Control Group</a:t>
            </a:r>
            <a:endParaRPr/>
          </a:p>
        </p:txBody>
      </p:sp>
      <p:sp>
        <p:nvSpPr>
          <p:cNvPr id="6833" name="Google Shape;6833;p888"/>
          <p:cNvSpPr txBox="1"/>
          <p:nvPr/>
        </p:nvSpPr>
        <p:spPr>
          <a:xfrm>
            <a:off x="8857325" y="3538550"/>
            <a:ext cx="2766900" cy="8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a:solidFill>
                  <a:schemeClr val="dk1"/>
                </a:solidFill>
              </a:rPr>
              <a:t>Rate of antibiotic prescriptions is measures in both groups and compared</a:t>
            </a:r>
            <a:endParaRPr/>
          </a:p>
        </p:txBody>
      </p:sp>
      <p:pic>
        <p:nvPicPr>
          <p:cNvPr id="6834" name="Google Shape;6834;p888"/>
          <p:cNvPicPr preferRelativeResize="0"/>
          <p:nvPr/>
        </p:nvPicPr>
        <p:blipFill rotWithShape="1">
          <a:blip r:embed="rId3">
            <a:alphaModFix/>
          </a:blip>
          <a:srcRect t="-5050" b="5050"/>
          <a:stretch/>
        </p:blipFill>
        <p:spPr>
          <a:xfrm>
            <a:off x="7687510" y="656375"/>
            <a:ext cx="890541" cy="1325698"/>
          </a:xfrm>
          <a:prstGeom prst="rect">
            <a:avLst/>
          </a:prstGeom>
          <a:noFill/>
          <a:ln w="9525" cap="flat" cmpd="sng">
            <a:solidFill>
              <a:srgbClr val="000000"/>
            </a:solidFill>
            <a:prstDash val="solid"/>
            <a:round/>
            <a:headEnd type="none" w="sm" len="sm"/>
            <a:tailEnd type="none" w="sm" len="sm"/>
          </a:ln>
        </p:spPr>
      </p:pic>
      <p:cxnSp>
        <p:nvCxnSpPr>
          <p:cNvPr id="6835" name="Google Shape;6835;p888"/>
          <p:cNvCxnSpPr/>
          <p:nvPr/>
        </p:nvCxnSpPr>
        <p:spPr>
          <a:xfrm rot="10800000" flipH="1">
            <a:off x="3554401" y="2217732"/>
            <a:ext cx="1833600" cy="1055700"/>
          </a:xfrm>
          <a:prstGeom prst="straightConnector1">
            <a:avLst/>
          </a:prstGeom>
          <a:noFill/>
          <a:ln w="76200" cap="flat" cmpd="sng">
            <a:solidFill>
              <a:srgbClr val="0098DB"/>
            </a:solidFill>
            <a:prstDash val="solid"/>
            <a:miter lim="800000"/>
            <a:headEnd type="none" w="med" len="med"/>
            <a:tailEnd type="triangle" w="med" len="med"/>
          </a:ln>
        </p:spPr>
      </p:cxnSp>
      <p:sp>
        <p:nvSpPr>
          <p:cNvPr id="6836" name="Google Shape;6836;p888"/>
          <p:cNvSpPr txBox="1"/>
          <p:nvPr/>
        </p:nvSpPr>
        <p:spPr>
          <a:xfrm>
            <a:off x="7487353" y="25062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i="0" u="none">
                <a:solidFill>
                  <a:srgbClr val="FFC000"/>
                </a:solidFill>
                <a:latin typeface="Arial"/>
                <a:ea typeface="Arial"/>
                <a:cs typeface="Arial"/>
                <a:sym typeface="Arial"/>
              </a:rPr>
              <a:t>INTERVENTION</a:t>
            </a:r>
            <a:endParaRPr/>
          </a:p>
        </p:txBody>
      </p:sp>
      <p:cxnSp>
        <p:nvCxnSpPr>
          <p:cNvPr id="6837" name="Google Shape;6837;p888"/>
          <p:cNvCxnSpPr/>
          <p:nvPr/>
        </p:nvCxnSpPr>
        <p:spPr>
          <a:xfrm>
            <a:off x="3554401" y="4646622"/>
            <a:ext cx="1833600" cy="1055700"/>
          </a:xfrm>
          <a:prstGeom prst="straightConnector1">
            <a:avLst/>
          </a:prstGeom>
          <a:noFill/>
          <a:ln w="76200" cap="flat" cmpd="sng">
            <a:solidFill>
              <a:srgbClr val="136F9C"/>
            </a:solidFill>
            <a:prstDash val="solid"/>
            <a:miter lim="800000"/>
            <a:headEnd type="none" w="med" len="med"/>
            <a:tailEnd type="triangle" w="med" len="med"/>
          </a:ln>
        </p:spPr>
      </p:cxnSp>
      <p:cxnSp>
        <p:nvCxnSpPr>
          <p:cNvPr id="6838" name="Google Shape;6838;p888"/>
          <p:cNvCxnSpPr/>
          <p:nvPr/>
        </p:nvCxnSpPr>
        <p:spPr>
          <a:xfrm>
            <a:off x="7402488" y="2217743"/>
            <a:ext cx="1833600" cy="0"/>
          </a:xfrm>
          <a:prstGeom prst="straightConnector1">
            <a:avLst/>
          </a:prstGeom>
          <a:noFill/>
          <a:ln w="76200" cap="flat" cmpd="sng">
            <a:solidFill>
              <a:srgbClr val="FFC000"/>
            </a:solidFill>
            <a:prstDash val="solid"/>
            <a:miter lim="800000"/>
            <a:headEnd type="none" w="med" len="med"/>
            <a:tailEnd type="triangle" w="med" len="med"/>
          </a:ln>
        </p:spPr>
      </p:cxnSp>
      <p:cxnSp>
        <p:nvCxnSpPr>
          <p:cNvPr id="6839" name="Google Shape;6839;p888"/>
          <p:cNvCxnSpPr/>
          <p:nvPr/>
        </p:nvCxnSpPr>
        <p:spPr>
          <a:xfrm>
            <a:off x="7402488" y="5702312"/>
            <a:ext cx="1833600" cy="0"/>
          </a:xfrm>
          <a:prstGeom prst="straightConnector1">
            <a:avLst/>
          </a:prstGeom>
          <a:noFill/>
          <a:ln w="76200" cap="flat" cmpd="sng">
            <a:solidFill>
              <a:srgbClr val="7F7F7F"/>
            </a:solidFill>
            <a:prstDash val="solid"/>
            <a:miter lim="800000"/>
            <a:headEnd type="none" w="med" len="med"/>
            <a:tailEnd type="triangle" w="med" len="med"/>
          </a:ln>
        </p:spPr>
      </p:cxnSp>
      <p:sp>
        <p:nvSpPr>
          <p:cNvPr id="6840" name="Google Shape;6840;p888"/>
          <p:cNvSpPr txBox="1"/>
          <p:nvPr/>
        </p:nvSpPr>
        <p:spPr>
          <a:xfrm>
            <a:off x="7424037" y="60213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6841" name="Google Shape;6841;p888"/>
          <p:cNvGrpSpPr/>
          <p:nvPr/>
        </p:nvGrpSpPr>
        <p:grpSpPr>
          <a:xfrm>
            <a:off x="5388086" y="1331946"/>
            <a:ext cx="2014402" cy="5256193"/>
            <a:chOff x="5298020" y="1411510"/>
            <a:chExt cx="2014201" cy="5256719"/>
          </a:xfrm>
        </p:grpSpPr>
        <p:grpSp>
          <p:nvGrpSpPr>
            <p:cNvPr id="6842" name="Google Shape;6842;p888"/>
            <p:cNvGrpSpPr/>
            <p:nvPr/>
          </p:nvGrpSpPr>
          <p:grpSpPr>
            <a:xfrm>
              <a:off x="5298020" y="1411510"/>
              <a:ext cx="2014200" cy="1771800"/>
              <a:chOff x="5264709" y="1299383"/>
              <a:chExt cx="2014200" cy="1771800"/>
            </a:xfrm>
          </p:grpSpPr>
          <p:grpSp>
            <p:nvGrpSpPr>
              <p:cNvPr id="6843" name="Google Shape;6843;p888"/>
              <p:cNvGrpSpPr/>
              <p:nvPr/>
            </p:nvGrpSpPr>
            <p:grpSpPr>
              <a:xfrm>
                <a:off x="5667749" y="1378718"/>
                <a:ext cx="1207947" cy="1613042"/>
                <a:chOff x="1270441" y="1708189"/>
                <a:chExt cx="1714859" cy="2276058"/>
              </a:xfrm>
            </p:grpSpPr>
            <p:pic>
              <p:nvPicPr>
                <p:cNvPr id="6844" name="Google Shape;6844;p888"/>
                <p:cNvPicPr preferRelativeResize="0"/>
                <p:nvPr/>
              </p:nvPicPr>
              <p:blipFill rotWithShape="1">
                <a:blip r:embed="rId4">
                  <a:alphaModFix/>
                </a:blip>
                <a:srcRect l="40666" t="31131" r="39334" b="32333"/>
                <a:stretch/>
              </p:blipFill>
              <p:spPr>
                <a:xfrm>
                  <a:off x="1270441" y="2062143"/>
                  <a:ext cx="380830" cy="694466"/>
                </a:xfrm>
                <a:prstGeom prst="rect">
                  <a:avLst/>
                </a:prstGeom>
                <a:noFill/>
                <a:ln w="9525" cap="flat" cmpd="sng">
                  <a:solidFill>
                    <a:srgbClr val="0098DB"/>
                  </a:solidFill>
                  <a:prstDash val="solid"/>
                  <a:round/>
                  <a:headEnd type="none" w="sm" len="sm"/>
                  <a:tailEnd type="none" w="sm" len="sm"/>
                </a:ln>
              </p:spPr>
            </p:pic>
            <p:pic>
              <p:nvPicPr>
                <p:cNvPr id="6845" name="Google Shape;6845;p888"/>
                <p:cNvPicPr preferRelativeResize="0"/>
                <p:nvPr/>
              </p:nvPicPr>
              <p:blipFill rotWithShape="1">
                <a:blip r:embed="rId4">
                  <a:alphaModFix/>
                </a:blip>
                <a:srcRect l="40666" t="31131" r="39334" b="32333"/>
                <a:stretch/>
              </p:blipFill>
              <p:spPr>
                <a:xfrm>
                  <a:off x="1917176" y="1708189"/>
                  <a:ext cx="383083" cy="696706"/>
                </a:xfrm>
                <a:prstGeom prst="rect">
                  <a:avLst/>
                </a:prstGeom>
                <a:noFill/>
                <a:ln w="9525" cap="flat" cmpd="sng">
                  <a:solidFill>
                    <a:srgbClr val="0098DB"/>
                  </a:solidFill>
                  <a:prstDash val="solid"/>
                  <a:round/>
                  <a:headEnd type="none" w="sm" len="sm"/>
                  <a:tailEnd type="none" w="sm" len="sm"/>
                </a:ln>
              </p:spPr>
            </p:pic>
            <p:pic>
              <p:nvPicPr>
                <p:cNvPr id="6846" name="Google Shape;6846;p888"/>
                <p:cNvPicPr preferRelativeResize="0"/>
                <p:nvPr/>
              </p:nvPicPr>
              <p:blipFill rotWithShape="1">
                <a:blip r:embed="rId4">
                  <a:alphaModFix/>
                </a:blip>
                <a:srcRect l="40666" t="31131" r="39334" b="32333"/>
                <a:stretch/>
              </p:blipFill>
              <p:spPr>
                <a:xfrm>
                  <a:off x="2566163" y="2062143"/>
                  <a:ext cx="380828" cy="694466"/>
                </a:xfrm>
                <a:prstGeom prst="rect">
                  <a:avLst/>
                </a:prstGeom>
                <a:noFill/>
                <a:ln w="9525" cap="flat" cmpd="sng">
                  <a:solidFill>
                    <a:srgbClr val="0098DB"/>
                  </a:solidFill>
                  <a:prstDash val="solid"/>
                  <a:round/>
                  <a:headEnd type="none" w="sm" len="sm"/>
                  <a:tailEnd type="none" w="sm" len="sm"/>
                </a:ln>
              </p:spPr>
            </p:pic>
            <p:pic>
              <p:nvPicPr>
                <p:cNvPr id="6847" name="Google Shape;6847;p888"/>
                <p:cNvPicPr preferRelativeResize="0"/>
                <p:nvPr/>
              </p:nvPicPr>
              <p:blipFill rotWithShape="1">
                <a:blip r:embed="rId4">
                  <a:alphaModFix/>
                </a:blip>
                <a:srcRect l="40666" t="31131" r="39334" b="32333"/>
                <a:stretch/>
              </p:blipFill>
              <p:spPr>
                <a:xfrm>
                  <a:off x="1270441" y="2814855"/>
                  <a:ext cx="380830" cy="694466"/>
                </a:xfrm>
                <a:prstGeom prst="rect">
                  <a:avLst/>
                </a:prstGeom>
                <a:noFill/>
                <a:ln w="9525" cap="flat" cmpd="sng">
                  <a:solidFill>
                    <a:srgbClr val="0098DB"/>
                  </a:solidFill>
                  <a:prstDash val="solid"/>
                  <a:round/>
                  <a:headEnd type="none" w="sm" len="sm"/>
                  <a:tailEnd type="none" w="sm" len="sm"/>
                </a:ln>
              </p:spPr>
            </p:pic>
            <p:pic>
              <p:nvPicPr>
                <p:cNvPr id="6848" name="Google Shape;6848;p888"/>
                <p:cNvPicPr preferRelativeResize="0"/>
                <p:nvPr/>
              </p:nvPicPr>
              <p:blipFill rotWithShape="1">
                <a:blip r:embed="rId4">
                  <a:alphaModFix/>
                </a:blip>
                <a:srcRect l="40666" t="31131" r="39334" b="32333"/>
                <a:stretch/>
              </p:blipFill>
              <p:spPr>
                <a:xfrm>
                  <a:off x="1937456" y="2498984"/>
                  <a:ext cx="380830" cy="694466"/>
                </a:xfrm>
                <a:prstGeom prst="rect">
                  <a:avLst/>
                </a:prstGeom>
                <a:noFill/>
                <a:ln w="9525" cap="flat" cmpd="sng">
                  <a:solidFill>
                    <a:srgbClr val="0098DB"/>
                  </a:solidFill>
                  <a:prstDash val="solid"/>
                  <a:round/>
                  <a:headEnd type="none" w="sm" len="sm"/>
                  <a:tailEnd type="none" w="sm" len="sm"/>
                </a:ln>
              </p:spPr>
            </p:pic>
            <p:pic>
              <p:nvPicPr>
                <p:cNvPr id="6849" name="Google Shape;6849;p888"/>
                <p:cNvPicPr preferRelativeResize="0"/>
                <p:nvPr/>
              </p:nvPicPr>
              <p:blipFill rotWithShape="1">
                <a:blip r:embed="rId4">
                  <a:alphaModFix/>
                </a:blip>
                <a:srcRect l="40666" t="31131" r="39334" b="32333"/>
                <a:stretch/>
              </p:blipFill>
              <p:spPr>
                <a:xfrm>
                  <a:off x="1937456" y="3287540"/>
                  <a:ext cx="380830" cy="696707"/>
                </a:xfrm>
                <a:prstGeom prst="rect">
                  <a:avLst/>
                </a:prstGeom>
                <a:noFill/>
                <a:ln w="9525" cap="flat" cmpd="sng">
                  <a:solidFill>
                    <a:srgbClr val="0098DB"/>
                  </a:solidFill>
                  <a:prstDash val="solid"/>
                  <a:round/>
                  <a:headEnd type="none" w="sm" len="sm"/>
                  <a:tailEnd type="none" w="sm" len="sm"/>
                </a:ln>
              </p:spPr>
            </p:pic>
            <p:pic>
              <p:nvPicPr>
                <p:cNvPr id="6850" name="Google Shape;6850;p888"/>
                <p:cNvPicPr preferRelativeResize="0"/>
                <p:nvPr/>
              </p:nvPicPr>
              <p:blipFill rotWithShape="1">
                <a:blip r:embed="rId4">
                  <a:alphaModFix/>
                </a:blip>
                <a:srcRect l="40666" t="31131" r="39334" b="32333"/>
                <a:stretch/>
              </p:blipFill>
              <p:spPr>
                <a:xfrm>
                  <a:off x="2604470" y="2814855"/>
                  <a:ext cx="380830" cy="694466"/>
                </a:xfrm>
                <a:prstGeom prst="rect">
                  <a:avLst/>
                </a:prstGeom>
                <a:noFill/>
                <a:ln w="9525" cap="flat" cmpd="sng">
                  <a:solidFill>
                    <a:srgbClr val="0098DB"/>
                  </a:solidFill>
                  <a:prstDash val="solid"/>
                  <a:round/>
                  <a:headEnd type="none" w="sm" len="sm"/>
                  <a:tailEnd type="none" w="sm" len="sm"/>
                </a:ln>
              </p:spPr>
            </p:pic>
          </p:grpSp>
          <p:sp>
            <p:nvSpPr>
              <p:cNvPr id="6851" name="Google Shape;6851;p888"/>
              <p:cNvSpPr/>
              <p:nvPr/>
            </p:nvSpPr>
            <p:spPr>
              <a:xfrm rot="10800000">
                <a:off x="5264709" y="1299383"/>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6852" name="Google Shape;6852;p888"/>
            <p:cNvGrpSpPr/>
            <p:nvPr/>
          </p:nvGrpSpPr>
          <p:grpSpPr>
            <a:xfrm>
              <a:off x="5298020" y="4896429"/>
              <a:ext cx="2014200" cy="1771800"/>
              <a:chOff x="5331330" y="4797705"/>
              <a:chExt cx="2014200" cy="1771800"/>
            </a:xfrm>
          </p:grpSpPr>
          <p:grpSp>
            <p:nvGrpSpPr>
              <p:cNvPr id="6853" name="Google Shape;6853;p888"/>
              <p:cNvGrpSpPr/>
              <p:nvPr/>
            </p:nvGrpSpPr>
            <p:grpSpPr>
              <a:xfrm>
                <a:off x="5734371" y="4877040"/>
                <a:ext cx="1207947" cy="1613042"/>
                <a:chOff x="1270441" y="1707457"/>
                <a:chExt cx="1714859" cy="2276058"/>
              </a:xfrm>
            </p:grpSpPr>
            <p:pic>
              <p:nvPicPr>
                <p:cNvPr id="6854" name="Google Shape;6854;p888"/>
                <p:cNvPicPr preferRelativeResize="0"/>
                <p:nvPr/>
              </p:nvPicPr>
              <p:blipFill rotWithShape="1">
                <a:blip r:embed="rId4">
                  <a:alphaModFix/>
                </a:blip>
                <a:srcRect l="40666" t="31131" r="39334" b="32333"/>
                <a:stretch/>
              </p:blipFill>
              <p:spPr>
                <a:xfrm>
                  <a:off x="1270441" y="2061411"/>
                  <a:ext cx="380830" cy="694466"/>
                </a:xfrm>
                <a:prstGeom prst="rect">
                  <a:avLst/>
                </a:prstGeom>
                <a:noFill/>
                <a:ln w="9525" cap="flat" cmpd="sng">
                  <a:solidFill>
                    <a:srgbClr val="0098DB"/>
                  </a:solidFill>
                  <a:prstDash val="solid"/>
                  <a:round/>
                  <a:headEnd type="none" w="sm" len="sm"/>
                  <a:tailEnd type="none" w="sm" len="sm"/>
                </a:ln>
              </p:spPr>
            </p:pic>
            <p:pic>
              <p:nvPicPr>
                <p:cNvPr id="6855" name="Google Shape;6855;p888"/>
                <p:cNvPicPr preferRelativeResize="0"/>
                <p:nvPr/>
              </p:nvPicPr>
              <p:blipFill rotWithShape="1">
                <a:blip r:embed="rId4">
                  <a:alphaModFix/>
                </a:blip>
                <a:srcRect l="40666" t="31131" r="39334" b="32333"/>
                <a:stretch/>
              </p:blipFill>
              <p:spPr>
                <a:xfrm>
                  <a:off x="1917176" y="1707457"/>
                  <a:ext cx="383083" cy="696707"/>
                </a:xfrm>
                <a:prstGeom prst="rect">
                  <a:avLst/>
                </a:prstGeom>
                <a:noFill/>
                <a:ln w="9525" cap="flat" cmpd="sng">
                  <a:solidFill>
                    <a:srgbClr val="0098DB"/>
                  </a:solidFill>
                  <a:prstDash val="solid"/>
                  <a:round/>
                  <a:headEnd type="none" w="sm" len="sm"/>
                  <a:tailEnd type="none" w="sm" len="sm"/>
                </a:ln>
              </p:spPr>
            </p:pic>
            <p:pic>
              <p:nvPicPr>
                <p:cNvPr id="6856" name="Google Shape;6856;p888"/>
                <p:cNvPicPr preferRelativeResize="0"/>
                <p:nvPr/>
              </p:nvPicPr>
              <p:blipFill rotWithShape="1">
                <a:blip r:embed="rId4">
                  <a:alphaModFix/>
                </a:blip>
                <a:srcRect l="40666" t="31131" r="39334" b="32333"/>
                <a:stretch/>
              </p:blipFill>
              <p:spPr>
                <a:xfrm>
                  <a:off x="2566163" y="2061411"/>
                  <a:ext cx="380828" cy="694466"/>
                </a:xfrm>
                <a:prstGeom prst="rect">
                  <a:avLst/>
                </a:prstGeom>
                <a:noFill/>
                <a:ln w="9525" cap="flat" cmpd="sng">
                  <a:solidFill>
                    <a:srgbClr val="0098DB"/>
                  </a:solidFill>
                  <a:prstDash val="solid"/>
                  <a:round/>
                  <a:headEnd type="none" w="sm" len="sm"/>
                  <a:tailEnd type="none" w="sm" len="sm"/>
                </a:ln>
              </p:spPr>
            </p:pic>
            <p:pic>
              <p:nvPicPr>
                <p:cNvPr id="6857" name="Google Shape;6857;p888"/>
                <p:cNvPicPr preferRelativeResize="0"/>
                <p:nvPr/>
              </p:nvPicPr>
              <p:blipFill rotWithShape="1">
                <a:blip r:embed="rId4">
                  <a:alphaModFix/>
                </a:blip>
                <a:srcRect l="40666" t="31131" r="39334" b="32333"/>
                <a:stretch/>
              </p:blipFill>
              <p:spPr>
                <a:xfrm>
                  <a:off x="1270441" y="2814123"/>
                  <a:ext cx="380830" cy="694466"/>
                </a:xfrm>
                <a:prstGeom prst="rect">
                  <a:avLst/>
                </a:prstGeom>
                <a:noFill/>
                <a:ln w="9525" cap="flat" cmpd="sng">
                  <a:solidFill>
                    <a:srgbClr val="0098DB"/>
                  </a:solidFill>
                  <a:prstDash val="solid"/>
                  <a:round/>
                  <a:headEnd type="none" w="sm" len="sm"/>
                  <a:tailEnd type="none" w="sm" len="sm"/>
                </a:ln>
              </p:spPr>
            </p:pic>
            <p:pic>
              <p:nvPicPr>
                <p:cNvPr id="6858" name="Google Shape;6858;p888"/>
                <p:cNvPicPr preferRelativeResize="0"/>
                <p:nvPr/>
              </p:nvPicPr>
              <p:blipFill rotWithShape="1">
                <a:blip r:embed="rId4">
                  <a:alphaModFix/>
                </a:blip>
                <a:srcRect l="40666" t="31131" r="39334" b="32333"/>
                <a:stretch/>
              </p:blipFill>
              <p:spPr>
                <a:xfrm>
                  <a:off x="1937456" y="2498253"/>
                  <a:ext cx="380830" cy="694466"/>
                </a:xfrm>
                <a:prstGeom prst="rect">
                  <a:avLst/>
                </a:prstGeom>
                <a:noFill/>
                <a:ln w="9525" cap="flat" cmpd="sng">
                  <a:solidFill>
                    <a:srgbClr val="0098DB"/>
                  </a:solidFill>
                  <a:prstDash val="solid"/>
                  <a:round/>
                  <a:headEnd type="none" w="sm" len="sm"/>
                  <a:tailEnd type="none" w="sm" len="sm"/>
                </a:ln>
              </p:spPr>
            </p:pic>
            <p:pic>
              <p:nvPicPr>
                <p:cNvPr id="6859" name="Google Shape;6859;p888"/>
                <p:cNvPicPr preferRelativeResize="0"/>
                <p:nvPr/>
              </p:nvPicPr>
              <p:blipFill rotWithShape="1">
                <a:blip r:embed="rId4">
                  <a:alphaModFix/>
                </a:blip>
                <a:srcRect l="40666" t="31131" r="39334" b="32333"/>
                <a:stretch/>
              </p:blipFill>
              <p:spPr>
                <a:xfrm>
                  <a:off x="1937456" y="3286809"/>
                  <a:ext cx="380830" cy="696706"/>
                </a:xfrm>
                <a:prstGeom prst="rect">
                  <a:avLst/>
                </a:prstGeom>
                <a:noFill/>
                <a:ln w="9525" cap="flat" cmpd="sng">
                  <a:solidFill>
                    <a:srgbClr val="0098DB"/>
                  </a:solidFill>
                  <a:prstDash val="solid"/>
                  <a:round/>
                  <a:headEnd type="none" w="sm" len="sm"/>
                  <a:tailEnd type="none" w="sm" len="sm"/>
                </a:ln>
              </p:spPr>
            </p:pic>
            <p:pic>
              <p:nvPicPr>
                <p:cNvPr id="6860" name="Google Shape;6860;p888"/>
                <p:cNvPicPr preferRelativeResize="0"/>
                <p:nvPr/>
              </p:nvPicPr>
              <p:blipFill rotWithShape="1">
                <a:blip r:embed="rId4">
                  <a:alphaModFix/>
                </a:blip>
                <a:srcRect l="40666" t="31131" r="39334" b="32333"/>
                <a:stretch/>
              </p:blipFill>
              <p:spPr>
                <a:xfrm>
                  <a:off x="2604470" y="2814123"/>
                  <a:ext cx="380830" cy="694466"/>
                </a:xfrm>
                <a:prstGeom prst="rect">
                  <a:avLst/>
                </a:prstGeom>
                <a:noFill/>
                <a:ln w="9525" cap="flat" cmpd="sng">
                  <a:solidFill>
                    <a:srgbClr val="0098DB"/>
                  </a:solidFill>
                  <a:prstDash val="solid"/>
                  <a:round/>
                  <a:headEnd type="none" w="sm" len="sm"/>
                  <a:tailEnd type="none" w="sm" len="sm"/>
                </a:ln>
              </p:spPr>
            </p:pic>
          </p:grpSp>
          <p:sp>
            <p:nvSpPr>
              <p:cNvPr id="6861" name="Google Shape;6861;p888"/>
              <p:cNvSpPr/>
              <p:nvPr/>
            </p:nvSpPr>
            <p:spPr>
              <a:xfrm rot="10800000">
                <a:off x="5331330" y="4797705"/>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6862" name="Google Shape;6862;p888"/>
          <p:cNvGrpSpPr/>
          <p:nvPr/>
        </p:nvGrpSpPr>
        <p:grpSpPr>
          <a:xfrm>
            <a:off x="9236173" y="1331946"/>
            <a:ext cx="2014401" cy="5256193"/>
            <a:chOff x="9678421" y="1411510"/>
            <a:chExt cx="2014200" cy="5256719"/>
          </a:xfrm>
        </p:grpSpPr>
        <p:grpSp>
          <p:nvGrpSpPr>
            <p:cNvPr id="6863" name="Google Shape;6863;p888"/>
            <p:cNvGrpSpPr/>
            <p:nvPr/>
          </p:nvGrpSpPr>
          <p:grpSpPr>
            <a:xfrm>
              <a:off x="9678421" y="1411510"/>
              <a:ext cx="2014200" cy="1771800"/>
              <a:chOff x="9678421" y="1411510"/>
              <a:chExt cx="2014200" cy="1771800"/>
            </a:xfrm>
          </p:grpSpPr>
          <p:sp>
            <p:nvSpPr>
              <p:cNvPr id="6864" name="Google Shape;6864;p888"/>
              <p:cNvSpPr/>
              <p:nvPr/>
            </p:nvSpPr>
            <p:spPr>
              <a:xfrm rot="10800000">
                <a:off x="9678421" y="1411510"/>
                <a:ext cx="2014200" cy="1771800"/>
              </a:xfrm>
              <a:prstGeom prst="hexagon">
                <a:avLst>
                  <a:gd name="adj" fmla="val 5613"/>
                  <a:gd name="vf" fmla="val 115470"/>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865" name="Google Shape;6865;p888"/>
              <p:cNvGrpSpPr/>
              <p:nvPr/>
            </p:nvGrpSpPr>
            <p:grpSpPr>
              <a:xfrm>
                <a:off x="10081462" y="1509897"/>
                <a:ext cx="1207946" cy="1613042"/>
                <a:chOff x="1270043" y="1707753"/>
                <a:chExt cx="1714858" cy="2276058"/>
              </a:xfrm>
            </p:grpSpPr>
            <p:pic>
              <p:nvPicPr>
                <p:cNvPr id="6866" name="Google Shape;6866;p888"/>
                <p:cNvPicPr preferRelativeResize="0"/>
                <p:nvPr/>
              </p:nvPicPr>
              <p:blipFill rotWithShape="1">
                <a:blip r:embed="rId5">
                  <a:alphaModFix/>
                </a:blip>
                <a:srcRect l="40666" t="31131" r="39334" b="32333"/>
                <a:stretch/>
              </p:blipFill>
              <p:spPr>
                <a:xfrm>
                  <a:off x="1270043" y="2061707"/>
                  <a:ext cx="380830" cy="694466"/>
                </a:xfrm>
                <a:prstGeom prst="rect">
                  <a:avLst/>
                </a:prstGeom>
                <a:noFill/>
                <a:ln>
                  <a:noFill/>
                </a:ln>
              </p:spPr>
            </p:pic>
            <p:pic>
              <p:nvPicPr>
                <p:cNvPr id="6867" name="Google Shape;6867;p888"/>
                <p:cNvPicPr preferRelativeResize="0"/>
                <p:nvPr/>
              </p:nvPicPr>
              <p:blipFill rotWithShape="1">
                <a:blip r:embed="rId5">
                  <a:alphaModFix/>
                </a:blip>
                <a:srcRect l="40666" t="31131" r="39334" b="32333"/>
                <a:stretch/>
              </p:blipFill>
              <p:spPr>
                <a:xfrm>
                  <a:off x="1916777" y="1707753"/>
                  <a:ext cx="383083" cy="696706"/>
                </a:xfrm>
                <a:prstGeom prst="rect">
                  <a:avLst/>
                </a:prstGeom>
                <a:noFill/>
                <a:ln>
                  <a:noFill/>
                </a:ln>
              </p:spPr>
            </p:pic>
            <p:pic>
              <p:nvPicPr>
                <p:cNvPr id="6868" name="Google Shape;6868;p888"/>
                <p:cNvPicPr preferRelativeResize="0"/>
                <p:nvPr/>
              </p:nvPicPr>
              <p:blipFill rotWithShape="1">
                <a:blip r:embed="rId5">
                  <a:alphaModFix/>
                </a:blip>
                <a:srcRect l="40666" t="31131" r="39334" b="32333"/>
                <a:stretch/>
              </p:blipFill>
              <p:spPr>
                <a:xfrm>
                  <a:off x="2565764" y="2061707"/>
                  <a:ext cx="380828" cy="694466"/>
                </a:xfrm>
                <a:prstGeom prst="rect">
                  <a:avLst/>
                </a:prstGeom>
                <a:noFill/>
                <a:ln>
                  <a:noFill/>
                </a:ln>
              </p:spPr>
            </p:pic>
            <p:pic>
              <p:nvPicPr>
                <p:cNvPr id="6869" name="Google Shape;6869;p888"/>
                <p:cNvPicPr preferRelativeResize="0"/>
                <p:nvPr/>
              </p:nvPicPr>
              <p:blipFill rotWithShape="1">
                <a:blip r:embed="rId4">
                  <a:alphaModFix/>
                </a:blip>
                <a:srcRect l="40666" t="31131" r="39334" b="32333"/>
                <a:stretch/>
              </p:blipFill>
              <p:spPr>
                <a:xfrm>
                  <a:off x="1270043" y="2814419"/>
                  <a:ext cx="380830" cy="694466"/>
                </a:xfrm>
                <a:prstGeom prst="rect">
                  <a:avLst/>
                </a:prstGeom>
                <a:noFill/>
                <a:ln>
                  <a:noFill/>
                </a:ln>
              </p:spPr>
            </p:pic>
            <p:pic>
              <p:nvPicPr>
                <p:cNvPr id="6870" name="Google Shape;6870;p888"/>
                <p:cNvPicPr preferRelativeResize="0"/>
                <p:nvPr/>
              </p:nvPicPr>
              <p:blipFill rotWithShape="1">
                <a:blip r:embed="rId4">
                  <a:alphaModFix/>
                </a:blip>
                <a:srcRect l="40666" t="31131" r="39334" b="32333"/>
                <a:stretch/>
              </p:blipFill>
              <p:spPr>
                <a:xfrm>
                  <a:off x="1937057" y="2498548"/>
                  <a:ext cx="380830" cy="694466"/>
                </a:xfrm>
                <a:prstGeom prst="rect">
                  <a:avLst/>
                </a:prstGeom>
                <a:noFill/>
                <a:ln>
                  <a:noFill/>
                </a:ln>
              </p:spPr>
            </p:pic>
            <p:pic>
              <p:nvPicPr>
                <p:cNvPr id="6871" name="Google Shape;6871;p888"/>
                <p:cNvPicPr preferRelativeResize="0"/>
                <p:nvPr/>
              </p:nvPicPr>
              <p:blipFill rotWithShape="1">
                <a:blip r:embed="rId5">
                  <a:alphaModFix/>
                </a:blip>
                <a:srcRect l="40666" t="31131" r="39334" b="32333"/>
                <a:stretch/>
              </p:blipFill>
              <p:spPr>
                <a:xfrm>
                  <a:off x="1937057" y="3287104"/>
                  <a:ext cx="380830" cy="696707"/>
                </a:xfrm>
                <a:prstGeom prst="rect">
                  <a:avLst/>
                </a:prstGeom>
                <a:noFill/>
                <a:ln>
                  <a:noFill/>
                </a:ln>
              </p:spPr>
            </p:pic>
            <p:pic>
              <p:nvPicPr>
                <p:cNvPr id="6872" name="Google Shape;6872;p888"/>
                <p:cNvPicPr preferRelativeResize="0"/>
                <p:nvPr/>
              </p:nvPicPr>
              <p:blipFill rotWithShape="1">
                <a:blip r:embed="rId5">
                  <a:alphaModFix/>
                </a:blip>
                <a:srcRect l="40666" t="31131" r="39334" b="32333"/>
                <a:stretch/>
              </p:blipFill>
              <p:spPr>
                <a:xfrm>
                  <a:off x="2604071" y="2814419"/>
                  <a:ext cx="380830" cy="694466"/>
                </a:xfrm>
                <a:prstGeom prst="rect">
                  <a:avLst/>
                </a:prstGeom>
                <a:noFill/>
                <a:ln>
                  <a:noFill/>
                </a:ln>
              </p:spPr>
            </p:pic>
          </p:grpSp>
        </p:grpSp>
        <p:grpSp>
          <p:nvGrpSpPr>
            <p:cNvPr id="6873" name="Google Shape;6873;p888"/>
            <p:cNvGrpSpPr/>
            <p:nvPr/>
          </p:nvGrpSpPr>
          <p:grpSpPr>
            <a:xfrm>
              <a:off x="9678421" y="4896429"/>
              <a:ext cx="2014200" cy="1771800"/>
              <a:chOff x="9678421" y="4896429"/>
              <a:chExt cx="2014200" cy="1771800"/>
            </a:xfrm>
          </p:grpSpPr>
          <p:sp>
            <p:nvSpPr>
              <p:cNvPr id="6874" name="Google Shape;6874;p888"/>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875" name="Google Shape;6875;p888"/>
              <p:cNvGrpSpPr/>
              <p:nvPr/>
            </p:nvGrpSpPr>
            <p:grpSpPr>
              <a:xfrm>
                <a:off x="10081462" y="4982115"/>
                <a:ext cx="1207946" cy="1613042"/>
                <a:chOff x="1270043" y="1708010"/>
                <a:chExt cx="1714858" cy="2276058"/>
              </a:xfrm>
            </p:grpSpPr>
            <p:pic>
              <p:nvPicPr>
                <p:cNvPr id="6876" name="Google Shape;6876;p888"/>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6877" name="Google Shape;6877;p888"/>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6878" name="Google Shape;6878;p888"/>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6879" name="Google Shape;6879;p888"/>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6880" name="Google Shape;6880;p888"/>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6881" name="Google Shape;6881;p888"/>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6882" name="Google Shape;6882;p888"/>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grpSp>
      <p:grpSp>
        <p:nvGrpSpPr>
          <p:cNvPr id="6883" name="Google Shape;6883;p888"/>
          <p:cNvGrpSpPr/>
          <p:nvPr/>
        </p:nvGrpSpPr>
        <p:grpSpPr>
          <a:xfrm>
            <a:off x="1096959" y="2547894"/>
            <a:ext cx="2457546" cy="2824218"/>
            <a:chOff x="943675" y="2580895"/>
            <a:chExt cx="2457300" cy="2824500"/>
          </a:xfrm>
        </p:grpSpPr>
        <p:sp>
          <p:nvSpPr>
            <p:cNvPr id="6884" name="Google Shape;6884;p888"/>
            <p:cNvSpPr/>
            <p:nvPr/>
          </p:nvSpPr>
          <p:spPr>
            <a:xfrm rot="-5400000">
              <a:off x="760075" y="2764495"/>
              <a:ext cx="2824500" cy="24573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885" name="Google Shape;6885;p888"/>
            <p:cNvGrpSpPr/>
            <p:nvPr/>
          </p:nvGrpSpPr>
          <p:grpSpPr>
            <a:xfrm>
              <a:off x="1350030" y="2861949"/>
              <a:ext cx="1644475" cy="2262404"/>
              <a:chOff x="1269523" y="1707020"/>
              <a:chExt cx="1716034" cy="2277664"/>
            </a:xfrm>
          </p:grpSpPr>
          <p:pic>
            <p:nvPicPr>
              <p:cNvPr id="6886" name="Google Shape;6886;p888"/>
              <p:cNvPicPr preferRelativeResize="0"/>
              <p:nvPr/>
            </p:nvPicPr>
            <p:blipFill rotWithShape="1">
              <a:blip r:embed="rId4">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6887" name="Google Shape;6887;p888"/>
              <p:cNvPicPr preferRelativeResize="0"/>
              <p:nvPr/>
            </p:nvPicPr>
            <p:blipFill rotWithShape="1">
              <a:blip r:embed="rId4">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6888" name="Google Shape;6888;p888"/>
              <p:cNvPicPr preferRelativeResize="0"/>
              <p:nvPr/>
            </p:nvPicPr>
            <p:blipFill rotWithShape="1">
              <a:blip r:embed="rId4">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6889" name="Google Shape;6889;p888"/>
              <p:cNvPicPr preferRelativeResize="0"/>
              <p:nvPr/>
            </p:nvPicPr>
            <p:blipFill rotWithShape="1">
              <a:blip r:embed="rId4">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6890" name="Google Shape;6890;p888"/>
              <p:cNvPicPr preferRelativeResize="0"/>
              <p:nvPr/>
            </p:nvPicPr>
            <p:blipFill rotWithShape="1">
              <a:blip r:embed="rId4">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6891" name="Google Shape;6891;p888"/>
              <p:cNvPicPr preferRelativeResize="0"/>
              <p:nvPr/>
            </p:nvPicPr>
            <p:blipFill rotWithShape="1">
              <a:blip r:embed="rId4">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6892" name="Google Shape;6892;p888"/>
              <p:cNvPicPr preferRelativeResize="0"/>
              <p:nvPr/>
            </p:nvPicPr>
            <p:blipFill rotWithShape="1">
              <a:blip r:embed="rId4">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grpSp>
      <p:sp>
        <p:nvSpPr>
          <p:cNvPr id="6893" name="Google Shape;6893;p888"/>
          <p:cNvSpPr/>
          <p:nvPr/>
        </p:nvSpPr>
        <p:spPr>
          <a:xfrm>
            <a:off x="7498800" y="1110500"/>
            <a:ext cx="4693200" cy="362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888"/>
          <p:cNvSpPr/>
          <p:nvPr/>
        </p:nvSpPr>
        <p:spPr>
          <a:xfrm>
            <a:off x="7487350" y="90375"/>
            <a:ext cx="3051900" cy="3323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888"/>
          <p:cNvSpPr txBox="1"/>
          <p:nvPr/>
        </p:nvSpPr>
        <p:spPr>
          <a:xfrm>
            <a:off x="7402578" y="507517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a:solidFill>
                  <a:srgbClr val="FFC000"/>
                </a:solidFill>
              </a:rPr>
              <a:t>NO </a:t>
            </a:r>
            <a:r>
              <a:rPr lang="en-GB" b="1" i="0" u="none">
                <a:solidFill>
                  <a:srgbClr val="FFC000"/>
                </a:solidFill>
                <a:latin typeface="Arial"/>
                <a:ea typeface="Arial"/>
                <a:cs typeface="Arial"/>
                <a:sym typeface="Arial"/>
              </a:rPr>
              <a:t>INTERVENTION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67"/>
        <p:cNvGrpSpPr/>
        <p:nvPr/>
      </p:nvGrpSpPr>
      <p:grpSpPr>
        <a:xfrm>
          <a:off x="0" y="0"/>
          <a:ext cx="0" cy="0"/>
          <a:chOff x="0" y="0"/>
          <a:chExt cx="0" cy="0"/>
        </a:xfrm>
      </p:grpSpPr>
      <p:sp>
        <p:nvSpPr>
          <p:cNvPr id="6968" name="Google Shape;6968;p890"/>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a:t>Control Group</a:t>
            </a:r>
            <a:endParaRPr/>
          </a:p>
        </p:txBody>
      </p:sp>
      <p:pic>
        <p:nvPicPr>
          <p:cNvPr id="6969" name="Google Shape;6969;p890"/>
          <p:cNvPicPr preferRelativeResize="0"/>
          <p:nvPr/>
        </p:nvPicPr>
        <p:blipFill rotWithShape="1">
          <a:blip r:embed="rId3">
            <a:alphaModFix/>
          </a:blip>
          <a:srcRect l="930" t="1587" r="1155" b="7171"/>
          <a:stretch/>
        </p:blipFill>
        <p:spPr>
          <a:xfrm>
            <a:off x="7022561" y="2386658"/>
            <a:ext cx="4044479" cy="2868975"/>
          </a:xfrm>
          <a:prstGeom prst="rect">
            <a:avLst/>
          </a:prstGeom>
          <a:noFill/>
          <a:ln>
            <a:noFill/>
          </a:ln>
        </p:spPr>
      </p:pic>
      <p:sp>
        <p:nvSpPr>
          <p:cNvPr id="6970" name="Google Shape;6970;p890"/>
          <p:cNvSpPr txBox="1"/>
          <p:nvPr/>
        </p:nvSpPr>
        <p:spPr>
          <a:xfrm>
            <a:off x="425450" y="1325700"/>
            <a:ext cx="102546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t>How can we ensure that the control group does not get exposed to the intervention?</a:t>
            </a:r>
            <a:endParaRPr sz="1800"/>
          </a:p>
        </p:txBody>
      </p:sp>
      <p:pic>
        <p:nvPicPr>
          <p:cNvPr id="6971" name="Google Shape;6971;p890"/>
          <p:cNvPicPr preferRelativeResize="0"/>
          <p:nvPr/>
        </p:nvPicPr>
        <p:blipFill rotWithShape="1">
          <a:blip r:embed="rId4">
            <a:alphaModFix/>
          </a:blip>
          <a:srcRect t="-5050" b="5050"/>
          <a:stretch/>
        </p:blipFill>
        <p:spPr>
          <a:xfrm>
            <a:off x="4550366" y="3303555"/>
            <a:ext cx="1353208" cy="1443424"/>
          </a:xfrm>
          <a:prstGeom prst="rect">
            <a:avLst/>
          </a:prstGeom>
          <a:noFill/>
          <a:ln w="9525" cap="flat" cmpd="sng">
            <a:solidFill>
              <a:srgbClr val="000000"/>
            </a:solidFill>
            <a:prstDash val="solid"/>
            <a:round/>
            <a:headEnd type="none" w="sm" len="sm"/>
            <a:tailEnd type="none" w="sm" len="sm"/>
          </a:ln>
        </p:spPr>
      </p:pic>
      <p:cxnSp>
        <p:nvCxnSpPr>
          <p:cNvPr id="6972" name="Google Shape;6972;p890"/>
          <p:cNvCxnSpPr/>
          <p:nvPr/>
        </p:nvCxnSpPr>
        <p:spPr>
          <a:xfrm rot="10800000" flipH="1">
            <a:off x="3099763" y="4016837"/>
            <a:ext cx="1183800" cy="12000"/>
          </a:xfrm>
          <a:prstGeom prst="straightConnector1">
            <a:avLst/>
          </a:prstGeom>
          <a:noFill/>
          <a:ln w="28575" cap="flat" cmpd="sng">
            <a:solidFill>
              <a:srgbClr val="7F7F7F"/>
            </a:solidFill>
            <a:prstDash val="solid"/>
            <a:miter lim="800000"/>
            <a:headEnd type="none" w="med" len="med"/>
            <a:tailEnd type="triangle" w="med" len="med"/>
          </a:ln>
        </p:spPr>
      </p:cxnSp>
      <p:sp>
        <p:nvSpPr>
          <p:cNvPr id="6973" name="Google Shape;6973;p890"/>
          <p:cNvSpPr txBox="1"/>
          <p:nvPr/>
        </p:nvSpPr>
        <p:spPr>
          <a:xfrm>
            <a:off x="4391878" y="26646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a:solidFill>
                  <a:srgbClr val="FFC000"/>
                </a:solidFill>
              </a:rPr>
              <a:t>NO </a:t>
            </a:r>
            <a:r>
              <a:rPr lang="en-GB" b="1" i="0" u="none">
                <a:solidFill>
                  <a:srgbClr val="FFC000"/>
                </a:solidFill>
                <a:latin typeface="Arial"/>
                <a:ea typeface="Arial"/>
                <a:cs typeface="Arial"/>
                <a:sym typeface="Arial"/>
              </a:rPr>
              <a:t>INTERVENTION</a:t>
            </a:r>
            <a:endParaRPr/>
          </a:p>
        </p:txBody>
      </p:sp>
      <p:sp>
        <p:nvSpPr>
          <p:cNvPr id="6974" name="Google Shape;6974;p890"/>
          <p:cNvSpPr txBox="1"/>
          <p:nvPr/>
        </p:nvSpPr>
        <p:spPr>
          <a:xfrm>
            <a:off x="856087" y="266462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6975" name="Google Shape;6975;p890"/>
          <p:cNvGrpSpPr/>
          <p:nvPr/>
        </p:nvGrpSpPr>
        <p:grpSpPr>
          <a:xfrm>
            <a:off x="749968" y="3143013"/>
            <a:ext cx="2002920" cy="1771623"/>
            <a:chOff x="9678421" y="4896429"/>
            <a:chExt cx="2014200" cy="1771800"/>
          </a:xfrm>
        </p:grpSpPr>
        <p:sp>
          <p:nvSpPr>
            <p:cNvPr id="6976" name="Google Shape;6976;p890"/>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6977" name="Google Shape;6977;p890"/>
            <p:cNvGrpSpPr/>
            <p:nvPr/>
          </p:nvGrpSpPr>
          <p:grpSpPr>
            <a:xfrm>
              <a:off x="10081462" y="4982115"/>
              <a:ext cx="1207946" cy="1613042"/>
              <a:chOff x="1270043" y="1708010"/>
              <a:chExt cx="1714858" cy="2276058"/>
            </a:xfrm>
          </p:grpSpPr>
          <p:pic>
            <p:nvPicPr>
              <p:cNvPr id="6978" name="Google Shape;6978;p890"/>
              <p:cNvPicPr preferRelativeResize="0"/>
              <p:nvPr/>
            </p:nvPicPr>
            <p:blipFill rotWithShape="1">
              <a:blip r:embed="rId5">
                <a:alphaModFix/>
              </a:blip>
              <a:srcRect l="40666" t="31131" r="39334" b="32333"/>
              <a:stretch/>
            </p:blipFill>
            <p:spPr>
              <a:xfrm>
                <a:off x="1270043" y="2061964"/>
                <a:ext cx="380830" cy="694466"/>
              </a:xfrm>
              <a:prstGeom prst="rect">
                <a:avLst/>
              </a:prstGeom>
              <a:noFill/>
              <a:ln>
                <a:noFill/>
              </a:ln>
            </p:spPr>
          </p:pic>
          <p:pic>
            <p:nvPicPr>
              <p:cNvPr id="6979" name="Google Shape;6979;p890"/>
              <p:cNvPicPr preferRelativeResize="0"/>
              <p:nvPr/>
            </p:nvPicPr>
            <p:blipFill rotWithShape="1">
              <a:blip r:embed="rId5">
                <a:alphaModFix/>
              </a:blip>
              <a:srcRect l="40666" t="31131" r="39334" b="32333"/>
              <a:stretch/>
            </p:blipFill>
            <p:spPr>
              <a:xfrm>
                <a:off x="1916777" y="1708010"/>
                <a:ext cx="383083" cy="696707"/>
              </a:xfrm>
              <a:prstGeom prst="rect">
                <a:avLst/>
              </a:prstGeom>
              <a:noFill/>
              <a:ln>
                <a:noFill/>
              </a:ln>
            </p:spPr>
          </p:pic>
          <p:pic>
            <p:nvPicPr>
              <p:cNvPr id="6980" name="Google Shape;6980;p890"/>
              <p:cNvPicPr preferRelativeResize="0"/>
              <p:nvPr/>
            </p:nvPicPr>
            <p:blipFill rotWithShape="1">
              <a:blip r:embed="rId6">
                <a:alphaModFix/>
              </a:blip>
              <a:srcRect l="40666" t="31131" r="39334" b="32333"/>
              <a:stretch/>
            </p:blipFill>
            <p:spPr>
              <a:xfrm>
                <a:off x="2565764" y="2061964"/>
                <a:ext cx="380828" cy="694466"/>
              </a:xfrm>
              <a:prstGeom prst="rect">
                <a:avLst/>
              </a:prstGeom>
              <a:noFill/>
              <a:ln>
                <a:noFill/>
              </a:ln>
            </p:spPr>
          </p:pic>
          <p:pic>
            <p:nvPicPr>
              <p:cNvPr id="6981" name="Google Shape;6981;p890"/>
              <p:cNvPicPr preferRelativeResize="0"/>
              <p:nvPr/>
            </p:nvPicPr>
            <p:blipFill rotWithShape="1">
              <a:blip r:embed="rId6">
                <a:alphaModFix/>
              </a:blip>
              <a:srcRect l="40666" t="31131" r="39334" b="32333"/>
              <a:stretch/>
            </p:blipFill>
            <p:spPr>
              <a:xfrm>
                <a:off x="1270043" y="2814676"/>
                <a:ext cx="380830" cy="694466"/>
              </a:xfrm>
              <a:prstGeom prst="rect">
                <a:avLst/>
              </a:prstGeom>
              <a:noFill/>
              <a:ln>
                <a:noFill/>
              </a:ln>
            </p:spPr>
          </p:pic>
          <p:pic>
            <p:nvPicPr>
              <p:cNvPr id="6982" name="Google Shape;6982;p890"/>
              <p:cNvPicPr preferRelativeResize="0"/>
              <p:nvPr/>
            </p:nvPicPr>
            <p:blipFill rotWithShape="1">
              <a:blip r:embed="rId5">
                <a:alphaModFix/>
              </a:blip>
              <a:srcRect l="40666" t="31131" r="39334" b="32333"/>
              <a:stretch/>
            </p:blipFill>
            <p:spPr>
              <a:xfrm>
                <a:off x="1937057" y="2498806"/>
                <a:ext cx="380830" cy="694466"/>
              </a:xfrm>
              <a:prstGeom prst="rect">
                <a:avLst/>
              </a:prstGeom>
              <a:noFill/>
              <a:ln>
                <a:noFill/>
              </a:ln>
            </p:spPr>
          </p:pic>
          <p:pic>
            <p:nvPicPr>
              <p:cNvPr id="6983" name="Google Shape;6983;p890"/>
              <p:cNvPicPr preferRelativeResize="0"/>
              <p:nvPr/>
            </p:nvPicPr>
            <p:blipFill rotWithShape="1">
              <a:blip r:embed="rId5">
                <a:alphaModFix/>
              </a:blip>
              <a:srcRect l="40666" t="31131" r="39334" b="32333"/>
              <a:stretch/>
            </p:blipFill>
            <p:spPr>
              <a:xfrm>
                <a:off x="1937057" y="3287362"/>
                <a:ext cx="380830" cy="696706"/>
              </a:xfrm>
              <a:prstGeom prst="rect">
                <a:avLst/>
              </a:prstGeom>
              <a:noFill/>
              <a:ln>
                <a:noFill/>
              </a:ln>
            </p:spPr>
          </p:pic>
          <p:pic>
            <p:nvPicPr>
              <p:cNvPr id="6984" name="Google Shape;6984;p890"/>
              <p:cNvPicPr preferRelativeResize="0"/>
              <p:nvPr/>
            </p:nvPicPr>
            <p:blipFill rotWithShape="1">
              <a:blip r:embed="rId5">
                <a:alphaModFix/>
              </a:blip>
              <a:srcRect l="40666" t="31131" r="39334" b="32333"/>
              <a:stretch/>
            </p:blipFill>
            <p:spPr>
              <a:xfrm>
                <a:off x="2604071" y="2814676"/>
                <a:ext cx="380830" cy="694466"/>
              </a:xfrm>
              <a:prstGeom prst="rect">
                <a:avLst/>
              </a:prstGeom>
              <a:noFill/>
              <a:ln>
                <a:noFill/>
              </a:ln>
            </p:spPr>
          </p:pic>
        </p:grpSp>
      </p:grpSp>
      <p:cxnSp>
        <p:nvCxnSpPr>
          <p:cNvPr id="6985" name="Google Shape;6985;p890"/>
          <p:cNvCxnSpPr/>
          <p:nvPr/>
        </p:nvCxnSpPr>
        <p:spPr>
          <a:xfrm>
            <a:off x="4563825" y="3270950"/>
            <a:ext cx="1311000" cy="1491300"/>
          </a:xfrm>
          <a:prstGeom prst="straightConnector1">
            <a:avLst/>
          </a:prstGeom>
          <a:noFill/>
          <a:ln w="38100" cap="flat" cmpd="sng">
            <a:solidFill>
              <a:srgbClr val="FF0000"/>
            </a:solidFill>
            <a:prstDash val="solid"/>
            <a:round/>
            <a:headEnd type="none" w="med" len="med"/>
            <a:tailEnd type="none" w="med" len="med"/>
          </a:ln>
        </p:spPr>
      </p:cxnSp>
      <p:cxnSp>
        <p:nvCxnSpPr>
          <p:cNvPr id="6986" name="Google Shape;6986;p890"/>
          <p:cNvCxnSpPr/>
          <p:nvPr/>
        </p:nvCxnSpPr>
        <p:spPr>
          <a:xfrm flipH="1">
            <a:off x="4622379" y="3290353"/>
            <a:ext cx="1277700" cy="14358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90"/>
        <p:cNvGrpSpPr/>
        <p:nvPr/>
      </p:nvGrpSpPr>
      <p:grpSpPr>
        <a:xfrm>
          <a:off x="0" y="0"/>
          <a:ext cx="0" cy="0"/>
          <a:chOff x="0" y="0"/>
          <a:chExt cx="0" cy="0"/>
        </a:xfrm>
      </p:grpSpPr>
      <p:sp>
        <p:nvSpPr>
          <p:cNvPr id="6991" name="Google Shape;6991;p891"/>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a:t>Measure Differences</a:t>
            </a:r>
            <a:endParaRPr/>
          </a:p>
        </p:txBody>
      </p:sp>
      <p:sp>
        <p:nvSpPr>
          <p:cNvPr id="6992" name="Google Shape;6992;p891"/>
          <p:cNvSpPr txBox="1"/>
          <p:nvPr/>
        </p:nvSpPr>
        <p:spPr>
          <a:xfrm>
            <a:off x="8859838" y="3379703"/>
            <a:ext cx="2766900" cy="8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b="1" dirty="0">
                <a:solidFill>
                  <a:schemeClr val="dk1"/>
                </a:solidFill>
              </a:rPr>
              <a:t>Rate of antibiotic prescriptions is </a:t>
            </a:r>
            <a:r>
              <a:rPr lang="en-GB" sz="2400" b="1" dirty="0">
                <a:solidFill>
                  <a:schemeClr val="accent4"/>
                </a:solidFill>
              </a:rPr>
              <a:t>measured </a:t>
            </a:r>
            <a:r>
              <a:rPr lang="en-GB" sz="1600" b="1" dirty="0">
                <a:solidFill>
                  <a:schemeClr val="dk1"/>
                </a:solidFill>
              </a:rPr>
              <a:t>in both groups and compared</a:t>
            </a:r>
            <a:endParaRPr b="1" dirty="0"/>
          </a:p>
        </p:txBody>
      </p:sp>
      <p:pic>
        <p:nvPicPr>
          <p:cNvPr id="6993" name="Google Shape;6993;p891"/>
          <p:cNvPicPr preferRelativeResize="0"/>
          <p:nvPr/>
        </p:nvPicPr>
        <p:blipFill rotWithShape="1">
          <a:blip r:embed="rId3">
            <a:alphaModFix/>
          </a:blip>
          <a:srcRect t="-5050" b="5050"/>
          <a:stretch/>
        </p:blipFill>
        <p:spPr>
          <a:xfrm>
            <a:off x="7830932" y="675196"/>
            <a:ext cx="890541" cy="1325698"/>
          </a:xfrm>
          <a:prstGeom prst="rect">
            <a:avLst/>
          </a:prstGeom>
          <a:noFill/>
          <a:ln w="9525" cap="flat" cmpd="sng">
            <a:solidFill>
              <a:srgbClr val="000000"/>
            </a:solidFill>
            <a:prstDash val="solid"/>
            <a:round/>
            <a:headEnd type="none" w="sm" len="sm"/>
            <a:tailEnd type="none" w="sm" len="sm"/>
          </a:ln>
        </p:spPr>
      </p:pic>
      <p:cxnSp>
        <p:nvCxnSpPr>
          <p:cNvPr id="6994" name="Google Shape;6994;p891"/>
          <p:cNvCxnSpPr/>
          <p:nvPr/>
        </p:nvCxnSpPr>
        <p:spPr>
          <a:xfrm rot="10800000" flipH="1">
            <a:off x="3554401" y="2217732"/>
            <a:ext cx="1833600" cy="1055700"/>
          </a:xfrm>
          <a:prstGeom prst="straightConnector1">
            <a:avLst/>
          </a:prstGeom>
          <a:noFill/>
          <a:ln w="76200" cap="flat" cmpd="sng">
            <a:solidFill>
              <a:srgbClr val="0098DB"/>
            </a:solidFill>
            <a:prstDash val="solid"/>
            <a:miter lim="800000"/>
            <a:headEnd type="none" w="med" len="med"/>
            <a:tailEnd type="triangle" w="med" len="med"/>
          </a:ln>
        </p:spPr>
      </p:cxnSp>
      <p:sp>
        <p:nvSpPr>
          <p:cNvPr id="6995" name="Google Shape;6995;p891"/>
          <p:cNvSpPr txBox="1"/>
          <p:nvPr/>
        </p:nvSpPr>
        <p:spPr>
          <a:xfrm>
            <a:off x="7487353" y="25062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i="0" u="none">
                <a:solidFill>
                  <a:srgbClr val="FFC000"/>
                </a:solidFill>
                <a:latin typeface="Arial"/>
                <a:ea typeface="Arial"/>
                <a:cs typeface="Arial"/>
                <a:sym typeface="Arial"/>
              </a:rPr>
              <a:t>INTERVENTION</a:t>
            </a:r>
            <a:endParaRPr/>
          </a:p>
        </p:txBody>
      </p:sp>
      <p:cxnSp>
        <p:nvCxnSpPr>
          <p:cNvPr id="6996" name="Google Shape;6996;p891"/>
          <p:cNvCxnSpPr/>
          <p:nvPr/>
        </p:nvCxnSpPr>
        <p:spPr>
          <a:xfrm>
            <a:off x="3554401" y="4646622"/>
            <a:ext cx="1833600" cy="1055700"/>
          </a:xfrm>
          <a:prstGeom prst="straightConnector1">
            <a:avLst/>
          </a:prstGeom>
          <a:noFill/>
          <a:ln w="76200" cap="flat" cmpd="sng">
            <a:solidFill>
              <a:srgbClr val="136F9C"/>
            </a:solidFill>
            <a:prstDash val="solid"/>
            <a:miter lim="800000"/>
            <a:headEnd type="none" w="med" len="med"/>
            <a:tailEnd type="triangle" w="med" len="med"/>
          </a:ln>
        </p:spPr>
      </p:cxnSp>
      <p:cxnSp>
        <p:nvCxnSpPr>
          <p:cNvPr id="6997" name="Google Shape;6997;p891"/>
          <p:cNvCxnSpPr/>
          <p:nvPr/>
        </p:nvCxnSpPr>
        <p:spPr>
          <a:xfrm>
            <a:off x="7402488" y="2217743"/>
            <a:ext cx="1833600" cy="0"/>
          </a:xfrm>
          <a:prstGeom prst="straightConnector1">
            <a:avLst/>
          </a:prstGeom>
          <a:noFill/>
          <a:ln w="76200" cap="flat" cmpd="sng">
            <a:solidFill>
              <a:srgbClr val="FFC000"/>
            </a:solidFill>
            <a:prstDash val="solid"/>
            <a:miter lim="800000"/>
            <a:headEnd type="none" w="med" len="med"/>
            <a:tailEnd type="triangle" w="med" len="med"/>
          </a:ln>
        </p:spPr>
      </p:cxnSp>
      <p:cxnSp>
        <p:nvCxnSpPr>
          <p:cNvPr id="6998" name="Google Shape;6998;p891"/>
          <p:cNvCxnSpPr/>
          <p:nvPr/>
        </p:nvCxnSpPr>
        <p:spPr>
          <a:xfrm>
            <a:off x="7402488" y="5702312"/>
            <a:ext cx="1833600" cy="0"/>
          </a:xfrm>
          <a:prstGeom prst="straightConnector1">
            <a:avLst/>
          </a:prstGeom>
          <a:noFill/>
          <a:ln w="76200" cap="flat" cmpd="sng">
            <a:solidFill>
              <a:srgbClr val="7F7F7F"/>
            </a:solidFill>
            <a:prstDash val="solid"/>
            <a:miter lim="800000"/>
            <a:headEnd type="none" w="med" len="med"/>
            <a:tailEnd type="triangle" w="med" len="med"/>
          </a:ln>
        </p:spPr>
      </p:cxnSp>
      <p:sp>
        <p:nvSpPr>
          <p:cNvPr id="6999" name="Google Shape;6999;p891"/>
          <p:cNvSpPr txBox="1"/>
          <p:nvPr/>
        </p:nvSpPr>
        <p:spPr>
          <a:xfrm>
            <a:off x="7424037" y="60213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7000" name="Google Shape;7000;p891"/>
          <p:cNvGrpSpPr/>
          <p:nvPr/>
        </p:nvGrpSpPr>
        <p:grpSpPr>
          <a:xfrm>
            <a:off x="5388086" y="1331946"/>
            <a:ext cx="2014402" cy="5256193"/>
            <a:chOff x="5298020" y="1411510"/>
            <a:chExt cx="2014201" cy="5256719"/>
          </a:xfrm>
        </p:grpSpPr>
        <p:grpSp>
          <p:nvGrpSpPr>
            <p:cNvPr id="7001" name="Google Shape;7001;p891"/>
            <p:cNvGrpSpPr/>
            <p:nvPr/>
          </p:nvGrpSpPr>
          <p:grpSpPr>
            <a:xfrm>
              <a:off x="5298020" y="1411510"/>
              <a:ext cx="2014200" cy="1771800"/>
              <a:chOff x="5264709" y="1299383"/>
              <a:chExt cx="2014200" cy="1771800"/>
            </a:xfrm>
          </p:grpSpPr>
          <p:grpSp>
            <p:nvGrpSpPr>
              <p:cNvPr id="7002" name="Google Shape;7002;p891"/>
              <p:cNvGrpSpPr/>
              <p:nvPr/>
            </p:nvGrpSpPr>
            <p:grpSpPr>
              <a:xfrm>
                <a:off x="5667749" y="1378718"/>
                <a:ext cx="1207947" cy="1613042"/>
                <a:chOff x="1270441" y="1708189"/>
                <a:chExt cx="1714859" cy="2276058"/>
              </a:xfrm>
            </p:grpSpPr>
            <p:pic>
              <p:nvPicPr>
                <p:cNvPr id="7003" name="Google Shape;7003;p891"/>
                <p:cNvPicPr preferRelativeResize="0"/>
                <p:nvPr/>
              </p:nvPicPr>
              <p:blipFill rotWithShape="1">
                <a:blip r:embed="rId4">
                  <a:alphaModFix/>
                </a:blip>
                <a:srcRect l="40666" t="31131" r="39334" b="32333"/>
                <a:stretch/>
              </p:blipFill>
              <p:spPr>
                <a:xfrm>
                  <a:off x="1270441" y="2062143"/>
                  <a:ext cx="380830" cy="694466"/>
                </a:xfrm>
                <a:prstGeom prst="rect">
                  <a:avLst/>
                </a:prstGeom>
                <a:noFill/>
                <a:ln w="9525" cap="flat" cmpd="sng">
                  <a:solidFill>
                    <a:srgbClr val="0098DB"/>
                  </a:solidFill>
                  <a:prstDash val="solid"/>
                  <a:round/>
                  <a:headEnd type="none" w="sm" len="sm"/>
                  <a:tailEnd type="none" w="sm" len="sm"/>
                </a:ln>
              </p:spPr>
            </p:pic>
            <p:pic>
              <p:nvPicPr>
                <p:cNvPr id="7004" name="Google Shape;7004;p891"/>
                <p:cNvPicPr preferRelativeResize="0"/>
                <p:nvPr/>
              </p:nvPicPr>
              <p:blipFill rotWithShape="1">
                <a:blip r:embed="rId4">
                  <a:alphaModFix/>
                </a:blip>
                <a:srcRect l="40666" t="31131" r="39334" b="32333"/>
                <a:stretch/>
              </p:blipFill>
              <p:spPr>
                <a:xfrm>
                  <a:off x="1917176" y="1708189"/>
                  <a:ext cx="383083" cy="696706"/>
                </a:xfrm>
                <a:prstGeom prst="rect">
                  <a:avLst/>
                </a:prstGeom>
                <a:noFill/>
                <a:ln w="9525" cap="flat" cmpd="sng">
                  <a:solidFill>
                    <a:srgbClr val="0098DB"/>
                  </a:solidFill>
                  <a:prstDash val="solid"/>
                  <a:round/>
                  <a:headEnd type="none" w="sm" len="sm"/>
                  <a:tailEnd type="none" w="sm" len="sm"/>
                </a:ln>
              </p:spPr>
            </p:pic>
            <p:pic>
              <p:nvPicPr>
                <p:cNvPr id="7005" name="Google Shape;7005;p891"/>
                <p:cNvPicPr preferRelativeResize="0"/>
                <p:nvPr/>
              </p:nvPicPr>
              <p:blipFill rotWithShape="1">
                <a:blip r:embed="rId4">
                  <a:alphaModFix/>
                </a:blip>
                <a:srcRect l="40666" t="31131" r="39334" b="32333"/>
                <a:stretch/>
              </p:blipFill>
              <p:spPr>
                <a:xfrm>
                  <a:off x="2566163" y="2062143"/>
                  <a:ext cx="380828" cy="694466"/>
                </a:xfrm>
                <a:prstGeom prst="rect">
                  <a:avLst/>
                </a:prstGeom>
                <a:noFill/>
                <a:ln w="9525" cap="flat" cmpd="sng">
                  <a:solidFill>
                    <a:srgbClr val="0098DB"/>
                  </a:solidFill>
                  <a:prstDash val="solid"/>
                  <a:round/>
                  <a:headEnd type="none" w="sm" len="sm"/>
                  <a:tailEnd type="none" w="sm" len="sm"/>
                </a:ln>
              </p:spPr>
            </p:pic>
            <p:pic>
              <p:nvPicPr>
                <p:cNvPr id="7006" name="Google Shape;7006;p891"/>
                <p:cNvPicPr preferRelativeResize="0"/>
                <p:nvPr/>
              </p:nvPicPr>
              <p:blipFill rotWithShape="1">
                <a:blip r:embed="rId4">
                  <a:alphaModFix/>
                </a:blip>
                <a:srcRect l="40666" t="31131" r="39334" b="32333"/>
                <a:stretch/>
              </p:blipFill>
              <p:spPr>
                <a:xfrm>
                  <a:off x="1270441" y="2814855"/>
                  <a:ext cx="380830" cy="694466"/>
                </a:xfrm>
                <a:prstGeom prst="rect">
                  <a:avLst/>
                </a:prstGeom>
                <a:noFill/>
                <a:ln w="9525" cap="flat" cmpd="sng">
                  <a:solidFill>
                    <a:srgbClr val="0098DB"/>
                  </a:solidFill>
                  <a:prstDash val="solid"/>
                  <a:round/>
                  <a:headEnd type="none" w="sm" len="sm"/>
                  <a:tailEnd type="none" w="sm" len="sm"/>
                </a:ln>
              </p:spPr>
            </p:pic>
            <p:pic>
              <p:nvPicPr>
                <p:cNvPr id="7007" name="Google Shape;7007;p891"/>
                <p:cNvPicPr preferRelativeResize="0"/>
                <p:nvPr/>
              </p:nvPicPr>
              <p:blipFill rotWithShape="1">
                <a:blip r:embed="rId4">
                  <a:alphaModFix/>
                </a:blip>
                <a:srcRect l="40666" t="31131" r="39334" b="32333"/>
                <a:stretch/>
              </p:blipFill>
              <p:spPr>
                <a:xfrm>
                  <a:off x="1937456" y="2498984"/>
                  <a:ext cx="380830" cy="694466"/>
                </a:xfrm>
                <a:prstGeom prst="rect">
                  <a:avLst/>
                </a:prstGeom>
                <a:noFill/>
                <a:ln w="9525" cap="flat" cmpd="sng">
                  <a:solidFill>
                    <a:srgbClr val="0098DB"/>
                  </a:solidFill>
                  <a:prstDash val="solid"/>
                  <a:round/>
                  <a:headEnd type="none" w="sm" len="sm"/>
                  <a:tailEnd type="none" w="sm" len="sm"/>
                </a:ln>
              </p:spPr>
            </p:pic>
            <p:pic>
              <p:nvPicPr>
                <p:cNvPr id="7008" name="Google Shape;7008;p891"/>
                <p:cNvPicPr preferRelativeResize="0"/>
                <p:nvPr/>
              </p:nvPicPr>
              <p:blipFill rotWithShape="1">
                <a:blip r:embed="rId4">
                  <a:alphaModFix/>
                </a:blip>
                <a:srcRect l="40666" t="31131" r="39334" b="32333"/>
                <a:stretch/>
              </p:blipFill>
              <p:spPr>
                <a:xfrm>
                  <a:off x="1937456" y="3287540"/>
                  <a:ext cx="380830" cy="696707"/>
                </a:xfrm>
                <a:prstGeom prst="rect">
                  <a:avLst/>
                </a:prstGeom>
                <a:noFill/>
                <a:ln w="9525" cap="flat" cmpd="sng">
                  <a:solidFill>
                    <a:srgbClr val="0098DB"/>
                  </a:solidFill>
                  <a:prstDash val="solid"/>
                  <a:round/>
                  <a:headEnd type="none" w="sm" len="sm"/>
                  <a:tailEnd type="none" w="sm" len="sm"/>
                </a:ln>
              </p:spPr>
            </p:pic>
            <p:pic>
              <p:nvPicPr>
                <p:cNvPr id="7009" name="Google Shape;7009;p891"/>
                <p:cNvPicPr preferRelativeResize="0"/>
                <p:nvPr/>
              </p:nvPicPr>
              <p:blipFill rotWithShape="1">
                <a:blip r:embed="rId4">
                  <a:alphaModFix/>
                </a:blip>
                <a:srcRect l="40666" t="31131" r="39334" b="32333"/>
                <a:stretch/>
              </p:blipFill>
              <p:spPr>
                <a:xfrm>
                  <a:off x="2604470" y="2814855"/>
                  <a:ext cx="380830" cy="694466"/>
                </a:xfrm>
                <a:prstGeom prst="rect">
                  <a:avLst/>
                </a:prstGeom>
                <a:noFill/>
                <a:ln w="9525" cap="flat" cmpd="sng">
                  <a:solidFill>
                    <a:srgbClr val="0098DB"/>
                  </a:solidFill>
                  <a:prstDash val="solid"/>
                  <a:round/>
                  <a:headEnd type="none" w="sm" len="sm"/>
                  <a:tailEnd type="none" w="sm" len="sm"/>
                </a:ln>
              </p:spPr>
            </p:pic>
          </p:grpSp>
          <p:sp>
            <p:nvSpPr>
              <p:cNvPr id="7010" name="Google Shape;7010;p891"/>
              <p:cNvSpPr/>
              <p:nvPr/>
            </p:nvSpPr>
            <p:spPr>
              <a:xfrm rot="10800000">
                <a:off x="5264709" y="1299383"/>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7011" name="Google Shape;7011;p891"/>
            <p:cNvGrpSpPr/>
            <p:nvPr/>
          </p:nvGrpSpPr>
          <p:grpSpPr>
            <a:xfrm>
              <a:off x="5298020" y="4896429"/>
              <a:ext cx="2014200" cy="1771800"/>
              <a:chOff x="5331330" y="4797705"/>
              <a:chExt cx="2014200" cy="1771800"/>
            </a:xfrm>
          </p:grpSpPr>
          <p:grpSp>
            <p:nvGrpSpPr>
              <p:cNvPr id="7012" name="Google Shape;7012;p891"/>
              <p:cNvGrpSpPr/>
              <p:nvPr/>
            </p:nvGrpSpPr>
            <p:grpSpPr>
              <a:xfrm>
                <a:off x="5734371" y="4877040"/>
                <a:ext cx="1207947" cy="1613042"/>
                <a:chOff x="1270441" y="1707457"/>
                <a:chExt cx="1714859" cy="2276058"/>
              </a:xfrm>
            </p:grpSpPr>
            <p:pic>
              <p:nvPicPr>
                <p:cNvPr id="7013" name="Google Shape;7013;p891"/>
                <p:cNvPicPr preferRelativeResize="0"/>
                <p:nvPr/>
              </p:nvPicPr>
              <p:blipFill rotWithShape="1">
                <a:blip r:embed="rId4">
                  <a:alphaModFix/>
                </a:blip>
                <a:srcRect l="40666" t="31131" r="39334" b="32333"/>
                <a:stretch/>
              </p:blipFill>
              <p:spPr>
                <a:xfrm>
                  <a:off x="1270441" y="2061411"/>
                  <a:ext cx="380830" cy="694466"/>
                </a:xfrm>
                <a:prstGeom prst="rect">
                  <a:avLst/>
                </a:prstGeom>
                <a:noFill/>
                <a:ln w="9525" cap="flat" cmpd="sng">
                  <a:solidFill>
                    <a:srgbClr val="0098DB"/>
                  </a:solidFill>
                  <a:prstDash val="solid"/>
                  <a:round/>
                  <a:headEnd type="none" w="sm" len="sm"/>
                  <a:tailEnd type="none" w="sm" len="sm"/>
                </a:ln>
              </p:spPr>
            </p:pic>
            <p:pic>
              <p:nvPicPr>
                <p:cNvPr id="7014" name="Google Shape;7014;p891"/>
                <p:cNvPicPr preferRelativeResize="0"/>
                <p:nvPr/>
              </p:nvPicPr>
              <p:blipFill rotWithShape="1">
                <a:blip r:embed="rId4">
                  <a:alphaModFix/>
                </a:blip>
                <a:srcRect l="40666" t="31131" r="39334" b="32333"/>
                <a:stretch/>
              </p:blipFill>
              <p:spPr>
                <a:xfrm>
                  <a:off x="1917176" y="1707457"/>
                  <a:ext cx="383083" cy="696707"/>
                </a:xfrm>
                <a:prstGeom prst="rect">
                  <a:avLst/>
                </a:prstGeom>
                <a:noFill/>
                <a:ln w="9525" cap="flat" cmpd="sng">
                  <a:solidFill>
                    <a:srgbClr val="0098DB"/>
                  </a:solidFill>
                  <a:prstDash val="solid"/>
                  <a:round/>
                  <a:headEnd type="none" w="sm" len="sm"/>
                  <a:tailEnd type="none" w="sm" len="sm"/>
                </a:ln>
              </p:spPr>
            </p:pic>
            <p:pic>
              <p:nvPicPr>
                <p:cNvPr id="7015" name="Google Shape;7015;p891"/>
                <p:cNvPicPr preferRelativeResize="0"/>
                <p:nvPr/>
              </p:nvPicPr>
              <p:blipFill rotWithShape="1">
                <a:blip r:embed="rId4">
                  <a:alphaModFix/>
                </a:blip>
                <a:srcRect l="40666" t="31131" r="39334" b="32333"/>
                <a:stretch/>
              </p:blipFill>
              <p:spPr>
                <a:xfrm>
                  <a:off x="2566163" y="2061411"/>
                  <a:ext cx="380828" cy="694466"/>
                </a:xfrm>
                <a:prstGeom prst="rect">
                  <a:avLst/>
                </a:prstGeom>
                <a:noFill/>
                <a:ln w="9525" cap="flat" cmpd="sng">
                  <a:solidFill>
                    <a:srgbClr val="0098DB"/>
                  </a:solidFill>
                  <a:prstDash val="solid"/>
                  <a:round/>
                  <a:headEnd type="none" w="sm" len="sm"/>
                  <a:tailEnd type="none" w="sm" len="sm"/>
                </a:ln>
              </p:spPr>
            </p:pic>
            <p:pic>
              <p:nvPicPr>
                <p:cNvPr id="7016" name="Google Shape;7016;p891"/>
                <p:cNvPicPr preferRelativeResize="0"/>
                <p:nvPr/>
              </p:nvPicPr>
              <p:blipFill rotWithShape="1">
                <a:blip r:embed="rId4">
                  <a:alphaModFix/>
                </a:blip>
                <a:srcRect l="40666" t="31131" r="39334" b="32333"/>
                <a:stretch/>
              </p:blipFill>
              <p:spPr>
                <a:xfrm>
                  <a:off x="1270441" y="2814123"/>
                  <a:ext cx="380830" cy="694466"/>
                </a:xfrm>
                <a:prstGeom prst="rect">
                  <a:avLst/>
                </a:prstGeom>
                <a:noFill/>
                <a:ln w="9525" cap="flat" cmpd="sng">
                  <a:solidFill>
                    <a:srgbClr val="0098DB"/>
                  </a:solidFill>
                  <a:prstDash val="solid"/>
                  <a:round/>
                  <a:headEnd type="none" w="sm" len="sm"/>
                  <a:tailEnd type="none" w="sm" len="sm"/>
                </a:ln>
              </p:spPr>
            </p:pic>
            <p:pic>
              <p:nvPicPr>
                <p:cNvPr id="7017" name="Google Shape;7017;p891"/>
                <p:cNvPicPr preferRelativeResize="0"/>
                <p:nvPr/>
              </p:nvPicPr>
              <p:blipFill rotWithShape="1">
                <a:blip r:embed="rId4">
                  <a:alphaModFix/>
                </a:blip>
                <a:srcRect l="40666" t="31131" r="39334" b="32333"/>
                <a:stretch/>
              </p:blipFill>
              <p:spPr>
                <a:xfrm>
                  <a:off x="1937456" y="2498253"/>
                  <a:ext cx="380830" cy="694466"/>
                </a:xfrm>
                <a:prstGeom prst="rect">
                  <a:avLst/>
                </a:prstGeom>
                <a:noFill/>
                <a:ln w="9525" cap="flat" cmpd="sng">
                  <a:solidFill>
                    <a:srgbClr val="0098DB"/>
                  </a:solidFill>
                  <a:prstDash val="solid"/>
                  <a:round/>
                  <a:headEnd type="none" w="sm" len="sm"/>
                  <a:tailEnd type="none" w="sm" len="sm"/>
                </a:ln>
              </p:spPr>
            </p:pic>
            <p:pic>
              <p:nvPicPr>
                <p:cNvPr id="7018" name="Google Shape;7018;p891"/>
                <p:cNvPicPr preferRelativeResize="0"/>
                <p:nvPr/>
              </p:nvPicPr>
              <p:blipFill rotWithShape="1">
                <a:blip r:embed="rId4">
                  <a:alphaModFix/>
                </a:blip>
                <a:srcRect l="40666" t="31131" r="39334" b="32333"/>
                <a:stretch/>
              </p:blipFill>
              <p:spPr>
                <a:xfrm>
                  <a:off x="1937456" y="3286809"/>
                  <a:ext cx="380830" cy="696706"/>
                </a:xfrm>
                <a:prstGeom prst="rect">
                  <a:avLst/>
                </a:prstGeom>
                <a:noFill/>
                <a:ln w="9525" cap="flat" cmpd="sng">
                  <a:solidFill>
                    <a:srgbClr val="0098DB"/>
                  </a:solidFill>
                  <a:prstDash val="solid"/>
                  <a:round/>
                  <a:headEnd type="none" w="sm" len="sm"/>
                  <a:tailEnd type="none" w="sm" len="sm"/>
                </a:ln>
              </p:spPr>
            </p:pic>
            <p:pic>
              <p:nvPicPr>
                <p:cNvPr id="7019" name="Google Shape;7019;p891"/>
                <p:cNvPicPr preferRelativeResize="0"/>
                <p:nvPr/>
              </p:nvPicPr>
              <p:blipFill rotWithShape="1">
                <a:blip r:embed="rId4">
                  <a:alphaModFix/>
                </a:blip>
                <a:srcRect l="40666" t="31131" r="39334" b="32333"/>
                <a:stretch/>
              </p:blipFill>
              <p:spPr>
                <a:xfrm>
                  <a:off x="2604470" y="2814123"/>
                  <a:ext cx="380830" cy="694466"/>
                </a:xfrm>
                <a:prstGeom prst="rect">
                  <a:avLst/>
                </a:prstGeom>
                <a:noFill/>
                <a:ln w="9525" cap="flat" cmpd="sng">
                  <a:solidFill>
                    <a:srgbClr val="0098DB"/>
                  </a:solidFill>
                  <a:prstDash val="solid"/>
                  <a:round/>
                  <a:headEnd type="none" w="sm" len="sm"/>
                  <a:tailEnd type="none" w="sm" len="sm"/>
                </a:ln>
              </p:spPr>
            </p:pic>
          </p:grpSp>
          <p:sp>
            <p:nvSpPr>
              <p:cNvPr id="7020" name="Google Shape;7020;p891"/>
              <p:cNvSpPr/>
              <p:nvPr/>
            </p:nvSpPr>
            <p:spPr>
              <a:xfrm rot="10800000">
                <a:off x="5331330" y="4797705"/>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7021" name="Google Shape;7021;p891"/>
          <p:cNvGrpSpPr/>
          <p:nvPr/>
        </p:nvGrpSpPr>
        <p:grpSpPr>
          <a:xfrm>
            <a:off x="9236173" y="1331946"/>
            <a:ext cx="2014401" cy="5256193"/>
            <a:chOff x="9678421" y="1411510"/>
            <a:chExt cx="2014200" cy="5256719"/>
          </a:xfrm>
        </p:grpSpPr>
        <p:grpSp>
          <p:nvGrpSpPr>
            <p:cNvPr id="7022" name="Google Shape;7022;p891"/>
            <p:cNvGrpSpPr/>
            <p:nvPr/>
          </p:nvGrpSpPr>
          <p:grpSpPr>
            <a:xfrm>
              <a:off x="9678421" y="1411510"/>
              <a:ext cx="2014200" cy="1771800"/>
              <a:chOff x="9678421" y="1411510"/>
              <a:chExt cx="2014200" cy="1771800"/>
            </a:xfrm>
          </p:grpSpPr>
          <p:sp>
            <p:nvSpPr>
              <p:cNvPr id="7023" name="Google Shape;7023;p891"/>
              <p:cNvSpPr/>
              <p:nvPr/>
            </p:nvSpPr>
            <p:spPr>
              <a:xfrm rot="10800000">
                <a:off x="9678421" y="1411510"/>
                <a:ext cx="2014200" cy="1771800"/>
              </a:xfrm>
              <a:prstGeom prst="hexagon">
                <a:avLst>
                  <a:gd name="adj" fmla="val 5613"/>
                  <a:gd name="vf" fmla="val 115470"/>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7024" name="Google Shape;7024;p891"/>
              <p:cNvGrpSpPr/>
              <p:nvPr/>
            </p:nvGrpSpPr>
            <p:grpSpPr>
              <a:xfrm>
                <a:off x="10081462" y="1509897"/>
                <a:ext cx="1207946" cy="1613042"/>
                <a:chOff x="1270043" y="1707753"/>
                <a:chExt cx="1714858" cy="2276058"/>
              </a:xfrm>
            </p:grpSpPr>
            <p:pic>
              <p:nvPicPr>
                <p:cNvPr id="7025" name="Google Shape;7025;p891"/>
                <p:cNvPicPr preferRelativeResize="0"/>
                <p:nvPr/>
              </p:nvPicPr>
              <p:blipFill rotWithShape="1">
                <a:blip r:embed="rId5">
                  <a:alphaModFix/>
                </a:blip>
                <a:srcRect l="40666" t="31131" r="39334" b="32333"/>
                <a:stretch/>
              </p:blipFill>
              <p:spPr>
                <a:xfrm>
                  <a:off x="1270043" y="2061707"/>
                  <a:ext cx="380830" cy="694466"/>
                </a:xfrm>
                <a:prstGeom prst="rect">
                  <a:avLst/>
                </a:prstGeom>
                <a:noFill/>
                <a:ln>
                  <a:noFill/>
                </a:ln>
              </p:spPr>
            </p:pic>
            <p:pic>
              <p:nvPicPr>
                <p:cNvPr id="7026" name="Google Shape;7026;p891"/>
                <p:cNvPicPr preferRelativeResize="0"/>
                <p:nvPr/>
              </p:nvPicPr>
              <p:blipFill rotWithShape="1">
                <a:blip r:embed="rId5">
                  <a:alphaModFix/>
                </a:blip>
                <a:srcRect l="40666" t="31131" r="39334" b="32333"/>
                <a:stretch/>
              </p:blipFill>
              <p:spPr>
                <a:xfrm>
                  <a:off x="1916777" y="1707753"/>
                  <a:ext cx="383083" cy="696706"/>
                </a:xfrm>
                <a:prstGeom prst="rect">
                  <a:avLst/>
                </a:prstGeom>
                <a:noFill/>
                <a:ln>
                  <a:noFill/>
                </a:ln>
              </p:spPr>
            </p:pic>
            <p:pic>
              <p:nvPicPr>
                <p:cNvPr id="7027" name="Google Shape;7027;p891"/>
                <p:cNvPicPr preferRelativeResize="0"/>
                <p:nvPr/>
              </p:nvPicPr>
              <p:blipFill rotWithShape="1">
                <a:blip r:embed="rId5">
                  <a:alphaModFix/>
                </a:blip>
                <a:srcRect l="40666" t="31131" r="39334" b="32333"/>
                <a:stretch/>
              </p:blipFill>
              <p:spPr>
                <a:xfrm>
                  <a:off x="2565764" y="2061707"/>
                  <a:ext cx="380828" cy="694466"/>
                </a:xfrm>
                <a:prstGeom prst="rect">
                  <a:avLst/>
                </a:prstGeom>
                <a:noFill/>
                <a:ln>
                  <a:noFill/>
                </a:ln>
              </p:spPr>
            </p:pic>
            <p:pic>
              <p:nvPicPr>
                <p:cNvPr id="7028" name="Google Shape;7028;p891"/>
                <p:cNvPicPr preferRelativeResize="0"/>
                <p:nvPr/>
              </p:nvPicPr>
              <p:blipFill rotWithShape="1">
                <a:blip r:embed="rId4">
                  <a:alphaModFix/>
                </a:blip>
                <a:srcRect l="40666" t="31131" r="39334" b="32333"/>
                <a:stretch/>
              </p:blipFill>
              <p:spPr>
                <a:xfrm>
                  <a:off x="1270043" y="2814419"/>
                  <a:ext cx="380830" cy="694466"/>
                </a:xfrm>
                <a:prstGeom prst="rect">
                  <a:avLst/>
                </a:prstGeom>
                <a:noFill/>
                <a:ln>
                  <a:noFill/>
                </a:ln>
              </p:spPr>
            </p:pic>
            <p:pic>
              <p:nvPicPr>
                <p:cNvPr id="7029" name="Google Shape;7029;p891"/>
                <p:cNvPicPr preferRelativeResize="0"/>
                <p:nvPr/>
              </p:nvPicPr>
              <p:blipFill rotWithShape="1">
                <a:blip r:embed="rId4">
                  <a:alphaModFix/>
                </a:blip>
                <a:srcRect l="40666" t="31131" r="39334" b="32333"/>
                <a:stretch/>
              </p:blipFill>
              <p:spPr>
                <a:xfrm>
                  <a:off x="1937057" y="2498548"/>
                  <a:ext cx="380830" cy="694466"/>
                </a:xfrm>
                <a:prstGeom prst="rect">
                  <a:avLst/>
                </a:prstGeom>
                <a:noFill/>
                <a:ln>
                  <a:noFill/>
                </a:ln>
              </p:spPr>
            </p:pic>
            <p:pic>
              <p:nvPicPr>
                <p:cNvPr id="7030" name="Google Shape;7030;p891"/>
                <p:cNvPicPr preferRelativeResize="0"/>
                <p:nvPr/>
              </p:nvPicPr>
              <p:blipFill rotWithShape="1">
                <a:blip r:embed="rId5">
                  <a:alphaModFix/>
                </a:blip>
                <a:srcRect l="40666" t="31131" r="39334" b="32333"/>
                <a:stretch/>
              </p:blipFill>
              <p:spPr>
                <a:xfrm>
                  <a:off x="1937057" y="3287104"/>
                  <a:ext cx="380830" cy="696707"/>
                </a:xfrm>
                <a:prstGeom prst="rect">
                  <a:avLst/>
                </a:prstGeom>
                <a:noFill/>
                <a:ln>
                  <a:noFill/>
                </a:ln>
              </p:spPr>
            </p:pic>
            <p:pic>
              <p:nvPicPr>
                <p:cNvPr id="7031" name="Google Shape;7031;p891"/>
                <p:cNvPicPr preferRelativeResize="0"/>
                <p:nvPr/>
              </p:nvPicPr>
              <p:blipFill rotWithShape="1">
                <a:blip r:embed="rId5">
                  <a:alphaModFix/>
                </a:blip>
                <a:srcRect l="40666" t="31131" r="39334" b="32333"/>
                <a:stretch/>
              </p:blipFill>
              <p:spPr>
                <a:xfrm>
                  <a:off x="2604071" y="2814419"/>
                  <a:ext cx="380830" cy="694466"/>
                </a:xfrm>
                <a:prstGeom prst="rect">
                  <a:avLst/>
                </a:prstGeom>
                <a:noFill/>
                <a:ln>
                  <a:noFill/>
                </a:ln>
              </p:spPr>
            </p:pic>
          </p:grpSp>
        </p:grpSp>
        <p:grpSp>
          <p:nvGrpSpPr>
            <p:cNvPr id="7032" name="Google Shape;7032;p891"/>
            <p:cNvGrpSpPr/>
            <p:nvPr/>
          </p:nvGrpSpPr>
          <p:grpSpPr>
            <a:xfrm>
              <a:off x="9678421" y="4896429"/>
              <a:ext cx="2014200" cy="1771800"/>
              <a:chOff x="9678421" y="4896429"/>
              <a:chExt cx="2014200" cy="1771800"/>
            </a:xfrm>
          </p:grpSpPr>
          <p:sp>
            <p:nvSpPr>
              <p:cNvPr id="7033" name="Google Shape;7033;p891"/>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7034" name="Google Shape;7034;p891"/>
              <p:cNvGrpSpPr/>
              <p:nvPr/>
            </p:nvGrpSpPr>
            <p:grpSpPr>
              <a:xfrm>
                <a:off x="10081462" y="4982115"/>
                <a:ext cx="1207946" cy="1613042"/>
                <a:chOff x="1270043" y="1708010"/>
                <a:chExt cx="1714858" cy="2276058"/>
              </a:xfrm>
            </p:grpSpPr>
            <p:pic>
              <p:nvPicPr>
                <p:cNvPr id="7035" name="Google Shape;7035;p891"/>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7036" name="Google Shape;7036;p891"/>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7037" name="Google Shape;7037;p891"/>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7038" name="Google Shape;7038;p891"/>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7039" name="Google Shape;7039;p891"/>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7040" name="Google Shape;7040;p891"/>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7041" name="Google Shape;7041;p891"/>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grpSp>
      <p:grpSp>
        <p:nvGrpSpPr>
          <p:cNvPr id="7042" name="Google Shape;7042;p891"/>
          <p:cNvGrpSpPr/>
          <p:nvPr/>
        </p:nvGrpSpPr>
        <p:grpSpPr>
          <a:xfrm>
            <a:off x="1096959" y="2547894"/>
            <a:ext cx="2457546" cy="2824218"/>
            <a:chOff x="943675" y="2580895"/>
            <a:chExt cx="2457300" cy="2824500"/>
          </a:xfrm>
        </p:grpSpPr>
        <p:sp>
          <p:nvSpPr>
            <p:cNvPr id="7043" name="Google Shape;7043;p891"/>
            <p:cNvSpPr/>
            <p:nvPr/>
          </p:nvSpPr>
          <p:spPr>
            <a:xfrm rot="-5400000">
              <a:off x="760075" y="2764495"/>
              <a:ext cx="2824500" cy="24573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7044" name="Google Shape;7044;p891"/>
            <p:cNvGrpSpPr/>
            <p:nvPr/>
          </p:nvGrpSpPr>
          <p:grpSpPr>
            <a:xfrm>
              <a:off x="1350030" y="2861949"/>
              <a:ext cx="1644475" cy="2262404"/>
              <a:chOff x="1269523" y="1707020"/>
              <a:chExt cx="1716034" cy="2277664"/>
            </a:xfrm>
          </p:grpSpPr>
          <p:pic>
            <p:nvPicPr>
              <p:cNvPr id="7045" name="Google Shape;7045;p891"/>
              <p:cNvPicPr preferRelativeResize="0"/>
              <p:nvPr/>
            </p:nvPicPr>
            <p:blipFill rotWithShape="1">
              <a:blip r:embed="rId4">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7046" name="Google Shape;7046;p891"/>
              <p:cNvPicPr preferRelativeResize="0"/>
              <p:nvPr/>
            </p:nvPicPr>
            <p:blipFill rotWithShape="1">
              <a:blip r:embed="rId4">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7047" name="Google Shape;7047;p891"/>
              <p:cNvPicPr preferRelativeResize="0"/>
              <p:nvPr/>
            </p:nvPicPr>
            <p:blipFill rotWithShape="1">
              <a:blip r:embed="rId4">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7048" name="Google Shape;7048;p891"/>
              <p:cNvPicPr preferRelativeResize="0"/>
              <p:nvPr/>
            </p:nvPicPr>
            <p:blipFill rotWithShape="1">
              <a:blip r:embed="rId4">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7049" name="Google Shape;7049;p891"/>
              <p:cNvPicPr preferRelativeResize="0"/>
              <p:nvPr/>
            </p:nvPicPr>
            <p:blipFill rotWithShape="1">
              <a:blip r:embed="rId4">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7050" name="Google Shape;7050;p891"/>
              <p:cNvPicPr preferRelativeResize="0"/>
              <p:nvPr/>
            </p:nvPicPr>
            <p:blipFill rotWithShape="1">
              <a:blip r:embed="rId4">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7051" name="Google Shape;7051;p891"/>
              <p:cNvPicPr preferRelativeResize="0"/>
              <p:nvPr/>
            </p:nvPicPr>
            <p:blipFill rotWithShape="1">
              <a:blip r:embed="rId4">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55"/>
        <p:cNvGrpSpPr/>
        <p:nvPr/>
      </p:nvGrpSpPr>
      <p:grpSpPr>
        <a:xfrm>
          <a:off x="0" y="0"/>
          <a:ext cx="0" cy="0"/>
          <a:chOff x="0" y="0"/>
          <a:chExt cx="0" cy="0"/>
        </a:xfrm>
      </p:grpSpPr>
      <p:pic>
        <p:nvPicPr>
          <p:cNvPr id="7056" name="Google Shape;7056;p892"/>
          <p:cNvPicPr preferRelativeResize="0"/>
          <p:nvPr/>
        </p:nvPicPr>
        <p:blipFill rotWithShape="1">
          <a:blip r:embed="rId3">
            <a:alphaModFix/>
          </a:blip>
          <a:srcRect/>
          <a:stretch/>
        </p:blipFill>
        <p:spPr>
          <a:xfrm>
            <a:off x="1390650" y="1158875"/>
            <a:ext cx="9320100" cy="5430900"/>
          </a:xfrm>
          <a:prstGeom prst="rect">
            <a:avLst/>
          </a:prstGeom>
          <a:noFill/>
          <a:ln>
            <a:noFill/>
          </a:ln>
        </p:spPr>
      </p:pic>
      <p:sp>
        <p:nvSpPr>
          <p:cNvPr id="7057" name="Google Shape;7057;p892"/>
          <p:cNvSpPr txBox="1"/>
          <p:nvPr/>
        </p:nvSpPr>
        <p:spPr>
          <a:xfrm>
            <a:off x="1116012" y="6097587"/>
            <a:ext cx="11763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800"/>
              <a:buFont typeface="Calibri"/>
              <a:buNone/>
            </a:pPr>
            <a:r>
              <a:rPr lang="en-GB" sz="1800" b="0" i="0" u="none">
                <a:solidFill>
                  <a:srgbClr val="7F7F7F"/>
                </a:solidFill>
                <a:latin typeface="Calibri"/>
                <a:ea typeface="Calibri"/>
                <a:cs typeface="Calibri"/>
                <a:sym typeface="Calibri"/>
              </a:rPr>
              <a:t>n=1,581</a:t>
            </a:r>
            <a:endParaRPr/>
          </a:p>
        </p:txBody>
      </p:sp>
      <p:sp>
        <p:nvSpPr>
          <p:cNvPr id="7058" name="Google Shape;7058;p892"/>
          <p:cNvSpPr txBox="1"/>
          <p:nvPr/>
        </p:nvSpPr>
        <p:spPr>
          <a:xfrm>
            <a:off x="6791325" y="1693862"/>
            <a:ext cx="2432100" cy="20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59" name="Google Shape;7059;p892"/>
          <p:cNvSpPr txBox="1"/>
          <p:nvPr/>
        </p:nvSpPr>
        <p:spPr>
          <a:xfrm rot="1859939">
            <a:off x="4089404" y="4595747"/>
            <a:ext cx="1171404" cy="231729"/>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0" name="Google Shape;7060;p892"/>
          <p:cNvSpPr txBox="1"/>
          <p:nvPr/>
        </p:nvSpPr>
        <p:spPr>
          <a:xfrm rot="3065204">
            <a:off x="3577300" y="4077295"/>
            <a:ext cx="180054" cy="1228813"/>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1" name="Google Shape;7061;p892"/>
          <p:cNvSpPr txBox="1"/>
          <p:nvPr/>
        </p:nvSpPr>
        <p:spPr>
          <a:xfrm rot="3063324">
            <a:off x="3753584" y="4241080"/>
            <a:ext cx="150819" cy="1228813"/>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2" name="Google Shape;7062;p892"/>
          <p:cNvSpPr txBox="1"/>
          <p:nvPr/>
        </p:nvSpPr>
        <p:spPr>
          <a:xfrm rot="1140359">
            <a:off x="5493355" y="2011155"/>
            <a:ext cx="171341" cy="3322641"/>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3" name="Google Shape;7063;p892"/>
          <p:cNvSpPr txBox="1"/>
          <p:nvPr/>
        </p:nvSpPr>
        <p:spPr>
          <a:xfrm rot="-2242426">
            <a:off x="6957010" y="1686235"/>
            <a:ext cx="279731" cy="3373031"/>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4" name="Google Shape;7064;p892"/>
          <p:cNvSpPr txBox="1"/>
          <p:nvPr/>
        </p:nvSpPr>
        <p:spPr>
          <a:xfrm rot="-1739995" flipH="1">
            <a:off x="7896048" y="4085502"/>
            <a:ext cx="1556904" cy="622546"/>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5" name="Google Shape;7065;p892"/>
          <p:cNvSpPr txBox="1"/>
          <p:nvPr/>
        </p:nvSpPr>
        <p:spPr>
          <a:xfrm rot="-5400000" flipH="1">
            <a:off x="8586774" y="3865575"/>
            <a:ext cx="2052600" cy="10461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66" name="Google Shape;7066;p892"/>
          <p:cNvSpPr txBox="1">
            <a:spLocks noGrp="1"/>
          </p:cNvSpPr>
          <p:nvPr>
            <p:ph type="title"/>
          </p:nvPr>
        </p:nvSpPr>
        <p:spPr>
          <a:xfrm>
            <a:off x="425450" y="0"/>
            <a:ext cx="7806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Results</a:t>
            </a:r>
            <a:endParaRPr/>
          </a:p>
        </p:txBody>
      </p:sp>
      <p:pic>
        <p:nvPicPr>
          <p:cNvPr id="7067" name="Google Shape;7067;p892"/>
          <p:cNvPicPr preferRelativeResize="0"/>
          <p:nvPr/>
        </p:nvPicPr>
        <p:blipFill>
          <a:blip r:embed="rId4">
            <a:alphaModFix/>
          </a:blip>
          <a:stretch>
            <a:fillRect/>
          </a:stretch>
        </p:blipFill>
        <p:spPr>
          <a:xfrm>
            <a:off x="8172450" y="674700"/>
            <a:ext cx="2098143" cy="4841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22"/>
        <p:cNvGrpSpPr/>
        <p:nvPr/>
      </p:nvGrpSpPr>
      <p:grpSpPr>
        <a:xfrm>
          <a:off x="0" y="0"/>
          <a:ext cx="0" cy="0"/>
          <a:chOff x="0" y="0"/>
          <a:chExt cx="0" cy="0"/>
        </a:xfrm>
      </p:grpSpPr>
      <p:sp>
        <p:nvSpPr>
          <p:cNvPr id="5623" name="Google Shape;5623;p856"/>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5624" name="Google Shape;5624;p856"/>
          <p:cNvSpPr txBox="1"/>
          <p:nvPr/>
        </p:nvSpPr>
        <p:spPr>
          <a:xfrm rot="-5400000">
            <a:off x="-268750" y="5235275"/>
            <a:ext cx="19410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rgbClr val="1E99D5"/>
                </a:solidFill>
                <a:latin typeface="Arial Black"/>
                <a:ea typeface="Arial Black"/>
                <a:cs typeface="Arial Black"/>
                <a:sym typeface="Arial Black"/>
              </a:rPr>
              <a:t>Activities</a:t>
            </a:r>
            <a:endParaRPr sz="2400">
              <a:solidFill>
                <a:srgbClr val="1E99D5"/>
              </a:solidFill>
              <a:latin typeface="Arial Black"/>
              <a:ea typeface="Arial Black"/>
              <a:cs typeface="Arial Black"/>
              <a:sym typeface="Arial Black"/>
            </a:endParaRPr>
          </a:p>
        </p:txBody>
      </p:sp>
      <p:sp>
        <p:nvSpPr>
          <p:cNvPr id="5625" name="Google Shape;5625;p856"/>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b="1" i="0" dirty="0"/>
              <a:t>A</a:t>
            </a:r>
            <a:r>
              <a:rPr lang="en-GB" sz="3200" b="1" i="0" dirty="0">
                <a:solidFill>
                  <a:srgbClr val="FFFFFF"/>
                </a:solidFill>
              </a:rPr>
              <a:t>pplying behavioural insights</a:t>
            </a:r>
            <a:endParaRPr sz="3200" b="1" i="0" dirty="0">
              <a:solidFill>
                <a:srgbClr val="FFFFFF"/>
              </a:solidFill>
            </a:endParaRPr>
          </a:p>
        </p:txBody>
      </p:sp>
      <p:sp>
        <p:nvSpPr>
          <p:cNvPr id="5626" name="Google Shape;5626;p856"/>
          <p:cNvSpPr/>
          <p:nvPr/>
        </p:nvSpPr>
        <p:spPr>
          <a:xfrm>
            <a:off x="7435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27" name="Google Shape;5627;p856"/>
          <p:cNvSpPr/>
          <p:nvPr/>
        </p:nvSpPr>
        <p:spPr>
          <a:xfrm rot="-5397230">
            <a:off x="7118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628" name="Google Shape;5628;p856"/>
          <p:cNvGrpSpPr/>
          <p:nvPr/>
        </p:nvGrpSpPr>
        <p:grpSpPr>
          <a:xfrm>
            <a:off x="8312671" y="3801441"/>
            <a:ext cx="1284643" cy="372391"/>
            <a:chOff x="1711050" y="2677195"/>
            <a:chExt cx="963507" cy="279300"/>
          </a:xfrm>
        </p:grpSpPr>
        <p:sp>
          <p:nvSpPr>
            <p:cNvPr id="5629" name="Google Shape;5629;p85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30" name="Google Shape;5630;p85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31" name="Google Shape;5631;p856"/>
          <p:cNvGrpSpPr/>
          <p:nvPr/>
        </p:nvGrpSpPr>
        <p:grpSpPr>
          <a:xfrm>
            <a:off x="9049854" y="2651772"/>
            <a:ext cx="1189000" cy="372391"/>
            <a:chOff x="2235454" y="1814393"/>
            <a:chExt cx="891772" cy="279300"/>
          </a:xfrm>
        </p:grpSpPr>
        <p:sp>
          <p:nvSpPr>
            <p:cNvPr id="5632" name="Google Shape;5632;p85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33" name="Google Shape;5633;p85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34" name="Google Shape;5634;p856"/>
          <p:cNvGrpSpPr/>
          <p:nvPr/>
        </p:nvGrpSpPr>
        <p:grpSpPr>
          <a:xfrm>
            <a:off x="2662343" y="3798105"/>
            <a:ext cx="1284643" cy="372391"/>
            <a:chOff x="1711050" y="2677195"/>
            <a:chExt cx="963507" cy="279300"/>
          </a:xfrm>
        </p:grpSpPr>
        <p:sp>
          <p:nvSpPr>
            <p:cNvPr id="5635" name="Google Shape;5635;p85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36" name="Google Shape;5636;p85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37" name="Google Shape;5637;p856"/>
          <p:cNvGrpSpPr/>
          <p:nvPr/>
        </p:nvGrpSpPr>
        <p:grpSpPr>
          <a:xfrm>
            <a:off x="3361531" y="2647731"/>
            <a:ext cx="1189000" cy="372391"/>
            <a:chOff x="2235454" y="1814393"/>
            <a:chExt cx="891772" cy="279300"/>
          </a:xfrm>
        </p:grpSpPr>
        <p:sp>
          <p:nvSpPr>
            <p:cNvPr id="5638" name="Google Shape;5638;p85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39" name="Google Shape;5639;p85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40" name="Google Shape;5640;p856"/>
          <p:cNvGrpSpPr/>
          <p:nvPr/>
        </p:nvGrpSpPr>
        <p:grpSpPr>
          <a:xfrm>
            <a:off x="4577183" y="3802157"/>
            <a:ext cx="1284643" cy="372391"/>
            <a:chOff x="1711050" y="2677195"/>
            <a:chExt cx="963507" cy="279300"/>
          </a:xfrm>
        </p:grpSpPr>
        <p:sp>
          <p:nvSpPr>
            <p:cNvPr id="5641" name="Google Shape;5641;p85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42" name="Google Shape;5642;p85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43" name="Google Shape;5643;p856"/>
          <p:cNvGrpSpPr/>
          <p:nvPr/>
        </p:nvGrpSpPr>
        <p:grpSpPr>
          <a:xfrm>
            <a:off x="5276371" y="2651783"/>
            <a:ext cx="1189000" cy="372391"/>
            <a:chOff x="2235454" y="1814393"/>
            <a:chExt cx="891772" cy="279300"/>
          </a:xfrm>
        </p:grpSpPr>
        <p:sp>
          <p:nvSpPr>
            <p:cNvPr id="5644" name="Google Shape;5644;p85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45" name="Google Shape;5645;p85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46" name="Google Shape;5646;p856"/>
          <p:cNvGrpSpPr/>
          <p:nvPr/>
        </p:nvGrpSpPr>
        <p:grpSpPr>
          <a:xfrm>
            <a:off x="6446971" y="3798447"/>
            <a:ext cx="1284643" cy="372391"/>
            <a:chOff x="1711050" y="2677195"/>
            <a:chExt cx="963507" cy="279300"/>
          </a:xfrm>
        </p:grpSpPr>
        <p:sp>
          <p:nvSpPr>
            <p:cNvPr id="5647" name="Google Shape;5647;p85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48" name="Google Shape;5648;p85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649" name="Google Shape;5649;p856"/>
          <p:cNvSpPr txBox="1"/>
          <p:nvPr/>
        </p:nvSpPr>
        <p:spPr>
          <a:xfrm>
            <a:off x="2053224" y="2296475"/>
            <a:ext cx="13722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800">
                <a:solidFill>
                  <a:srgbClr val="FFFFFF"/>
                </a:solidFill>
                <a:latin typeface="Arial Black"/>
                <a:ea typeface="Arial Black"/>
                <a:cs typeface="Arial Black"/>
                <a:sym typeface="Arial Black"/>
              </a:rPr>
              <a:t>TARGET</a:t>
            </a:r>
            <a:endParaRPr sz="1800">
              <a:solidFill>
                <a:srgbClr val="FFFFFF"/>
              </a:solidFill>
              <a:latin typeface="Arial Black"/>
              <a:ea typeface="Arial Black"/>
              <a:cs typeface="Arial Black"/>
              <a:sym typeface="Arial Black"/>
            </a:endParaRPr>
          </a:p>
        </p:txBody>
      </p:sp>
      <p:sp>
        <p:nvSpPr>
          <p:cNvPr id="5650" name="Google Shape;5650;p856"/>
          <p:cNvSpPr txBox="1"/>
          <p:nvPr/>
        </p:nvSpPr>
        <p:spPr>
          <a:xfrm>
            <a:off x="3460750" y="2286975"/>
            <a:ext cx="1667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800">
                <a:solidFill>
                  <a:srgbClr val="FFFFFF"/>
                </a:solidFill>
                <a:latin typeface="Arial Black"/>
                <a:ea typeface="Arial Black"/>
                <a:cs typeface="Arial Black"/>
                <a:sym typeface="Arial Black"/>
              </a:rPr>
              <a:t>EXPLORE</a:t>
            </a:r>
            <a:endParaRPr sz="1800">
              <a:solidFill>
                <a:srgbClr val="FFFFFF"/>
              </a:solidFill>
              <a:latin typeface="Arial Black"/>
              <a:ea typeface="Arial Black"/>
              <a:cs typeface="Arial Black"/>
              <a:sym typeface="Arial Black"/>
            </a:endParaRPr>
          </a:p>
        </p:txBody>
      </p:sp>
      <p:sp>
        <p:nvSpPr>
          <p:cNvPr id="5651" name="Google Shape;5651;p856"/>
          <p:cNvSpPr txBox="1"/>
          <p:nvPr/>
        </p:nvSpPr>
        <p:spPr>
          <a:xfrm>
            <a:off x="5394575" y="2264100"/>
            <a:ext cx="1667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800">
                <a:solidFill>
                  <a:srgbClr val="FFFFFF"/>
                </a:solidFill>
                <a:latin typeface="Arial Black"/>
                <a:ea typeface="Arial Black"/>
                <a:cs typeface="Arial Black"/>
                <a:sym typeface="Arial Black"/>
              </a:rPr>
              <a:t>SOLUTION</a:t>
            </a:r>
            <a:endParaRPr sz="1800">
              <a:solidFill>
                <a:srgbClr val="FFFFFF"/>
              </a:solidFill>
              <a:latin typeface="Arial Black"/>
              <a:ea typeface="Arial Black"/>
              <a:cs typeface="Arial Black"/>
              <a:sym typeface="Arial Black"/>
            </a:endParaRPr>
          </a:p>
        </p:txBody>
      </p:sp>
      <p:sp>
        <p:nvSpPr>
          <p:cNvPr id="5652" name="Google Shape;5652;p856"/>
          <p:cNvSpPr txBox="1"/>
          <p:nvPr/>
        </p:nvSpPr>
        <p:spPr>
          <a:xfrm>
            <a:off x="7567150" y="227034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800">
                <a:solidFill>
                  <a:srgbClr val="FFFFFF"/>
                </a:solidFill>
                <a:latin typeface="Arial Black"/>
                <a:ea typeface="Arial Black"/>
                <a:cs typeface="Arial Black"/>
                <a:sym typeface="Arial Black"/>
              </a:rPr>
              <a:t>TRIAL</a:t>
            </a:r>
            <a:endParaRPr sz="1800">
              <a:solidFill>
                <a:srgbClr val="FFFFFF"/>
              </a:solidFill>
              <a:latin typeface="Arial Black"/>
              <a:ea typeface="Arial Black"/>
              <a:cs typeface="Arial Black"/>
              <a:sym typeface="Arial Black"/>
            </a:endParaRPr>
          </a:p>
        </p:txBody>
      </p:sp>
      <p:sp>
        <p:nvSpPr>
          <p:cNvPr id="5653" name="Google Shape;5653;p856"/>
          <p:cNvSpPr txBox="1"/>
          <p:nvPr/>
        </p:nvSpPr>
        <p:spPr>
          <a:xfrm>
            <a:off x="9428688" y="225444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800">
                <a:solidFill>
                  <a:srgbClr val="FFFFFF"/>
                </a:solidFill>
                <a:latin typeface="Arial Black"/>
                <a:ea typeface="Arial Black"/>
                <a:cs typeface="Arial Black"/>
                <a:sym typeface="Arial Black"/>
              </a:rPr>
              <a:t>SCALE</a:t>
            </a:r>
            <a:endParaRPr sz="1800">
              <a:solidFill>
                <a:srgbClr val="FFFFFF"/>
              </a:solidFill>
              <a:latin typeface="Arial Black"/>
              <a:ea typeface="Arial Black"/>
              <a:cs typeface="Arial Black"/>
              <a:sym typeface="Arial Black"/>
            </a:endParaRPr>
          </a:p>
        </p:txBody>
      </p:sp>
      <p:cxnSp>
        <p:nvCxnSpPr>
          <p:cNvPr id="5654" name="Google Shape;5654;p856"/>
          <p:cNvCxnSpPr/>
          <p:nvPr/>
        </p:nvCxnSpPr>
        <p:spPr>
          <a:xfrm rot="10800000">
            <a:off x="2684988" y="4113461"/>
            <a:ext cx="0" cy="593100"/>
          </a:xfrm>
          <a:prstGeom prst="straightConnector1">
            <a:avLst/>
          </a:prstGeom>
          <a:noFill/>
          <a:ln w="12700" cap="flat" cmpd="sng">
            <a:solidFill>
              <a:srgbClr val="D4E7F8"/>
            </a:solidFill>
            <a:prstDash val="solid"/>
            <a:miter lim="800000"/>
            <a:headEnd type="none" w="sm" len="sm"/>
            <a:tailEnd type="none" w="sm" len="sm"/>
          </a:ln>
        </p:spPr>
      </p:cxnSp>
      <p:cxnSp>
        <p:nvCxnSpPr>
          <p:cNvPr id="5655" name="Google Shape;5655;p856"/>
          <p:cNvCxnSpPr/>
          <p:nvPr/>
        </p:nvCxnSpPr>
        <p:spPr>
          <a:xfrm rot="10800000">
            <a:off x="4562752" y="4113778"/>
            <a:ext cx="0" cy="592500"/>
          </a:xfrm>
          <a:prstGeom prst="straightConnector1">
            <a:avLst/>
          </a:prstGeom>
          <a:noFill/>
          <a:ln w="12700" cap="flat" cmpd="sng">
            <a:solidFill>
              <a:srgbClr val="D4E7F8"/>
            </a:solidFill>
            <a:prstDash val="solid"/>
            <a:miter lim="800000"/>
            <a:headEnd type="none" w="sm" len="sm"/>
            <a:tailEnd type="none" w="sm" len="sm"/>
          </a:ln>
        </p:spPr>
      </p:cxnSp>
      <p:cxnSp>
        <p:nvCxnSpPr>
          <p:cNvPr id="5656" name="Google Shape;5656;p856"/>
          <p:cNvCxnSpPr/>
          <p:nvPr/>
        </p:nvCxnSpPr>
        <p:spPr>
          <a:xfrm rot="10800000">
            <a:off x="8316845" y="4113778"/>
            <a:ext cx="0" cy="592500"/>
          </a:xfrm>
          <a:prstGeom prst="straightConnector1">
            <a:avLst/>
          </a:prstGeom>
          <a:noFill/>
          <a:ln w="12700" cap="flat" cmpd="sng">
            <a:solidFill>
              <a:srgbClr val="D4E7F8"/>
            </a:solidFill>
            <a:prstDash val="solid"/>
            <a:miter lim="800000"/>
            <a:headEnd type="none" w="sm" len="sm"/>
            <a:tailEnd type="none" w="sm" len="sm"/>
          </a:ln>
        </p:spPr>
      </p:cxnSp>
      <p:cxnSp>
        <p:nvCxnSpPr>
          <p:cNvPr id="5657" name="Google Shape;5657;p856"/>
          <p:cNvCxnSpPr/>
          <p:nvPr/>
        </p:nvCxnSpPr>
        <p:spPr>
          <a:xfrm rot="10800000">
            <a:off x="6428264" y="4113461"/>
            <a:ext cx="0" cy="593100"/>
          </a:xfrm>
          <a:prstGeom prst="straightConnector1">
            <a:avLst/>
          </a:prstGeom>
          <a:noFill/>
          <a:ln w="12700" cap="flat" cmpd="sng">
            <a:solidFill>
              <a:srgbClr val="D4E7F8"/>
            </a:solidFill>
            <a:prstDash val="solid"/>
            <a:miter lim="800000"/>
            <a:headEnd type="none" w="sm" len="sm"/>
            <a:tailEnd type="none" w="sm" len="sm"/>
          </a:ln>
        </p:spPr>
      </p:cxnSp>
      <p:cxnSp>
        <p:nvCxnSpPr>
          <p:cNvPr id="5658" name="Google Shape;5658;p856"/>
          <p:cNvCxnSpPr/>
          <p:nvPr/>
        </p:nvCxnSpPr>
        <p:spPr>
          <a:xfrm rot="10800000">
            <a:off x="10197746" y="4104199"/>
            <a:ext cx="0" cy="593100"/>
          </a:xfrm>
          <a:prstGeom prst="straightConnector1">
            <a:avLst/>
          </a:prstGeom>
          <a:noFill/>
          <a:ln w="12700" cap="flat" cmpd="sng">
            <a:solidFill>
              <a:srgbClr val="D4E7F8"/>
            </a:solidFill>
            <a:prstDash val="solid"/>
            <a:miter lim="800000"/>
            <a:headEnd type="none" w="sm" len="sm"/>
            <a:tailEnd type="none" w="sm" len="sm"/>
          </a:ln>
        </p:spPr>
      </p:cxnSp>
      <p:sp>
        <p:nvSpPr>
          <p:cNvPr id="5659" name="Google Shape;5659;p856"/>
          <p:cNvSpPr txBox="1"/>
          <p:nvPr/>
        </p:nvSpPr>
        <p:spPr>
          <a:xfrm>
            <a:off x="1867867" y="4806547"/>
            <a:ext cx="1667700" cy="1563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
              </a:spcBef>
              <a:spcAft>
                <a:spcPts val="0"/>
              </a:spcAft>
              <a:buNone/>
            </a:pPr>
            <a:r>
              <a:rPr lang="en-GB" sz="1100">
                <a:solidFill>
                  <a:srgbClr val="FFFFFF"/>
                </a:solidFill>
              </a:rPr>
              <a:t>Establish the scope for a BI approach</a:t>
            </a:r>
            <a:endParaRPr sz="1100">
              <a:solidFill>
                <a:srgbClr val="FFFFFF"/>
              </a:solidFill>
            </a:endParaRPr>
          </a:p>
          <a:p>
            <a:pPr marL="0" marR="0" lvl="0" indent="0" algn="l" rtl="0">
              <a:lnSpc>
                <a:spcPct val="90000"/>
              </a:lnSpc>
              <a:spcBef>
                <a:spcPts val="100"/>
              </a:spcBef>
              <a:spcAft>
                <a:spcPts val="0"/>
              </a:spcAft>
              <a:buNone/>
            </a:pPr>
            <a:endParaRPr sz="1100">
              <a:solidFill>
                <a:srgbClr val="FFFFFF"/>
              </a:solidFill>
            </a:endParaRPr>
          </a:p>
          <a:p>
            <a:pPr marL="0" marR="0" lvl="0" indent="0" algn="l" rtl="0">
              <a:lnSpc>
                <a:spcPct val="90000"/>
              </a:lnSpc>
              <a:spcBef>
                <a:spcPts val="100"/>
              </a:spcBef>
              <a:spcAft>
                <a:spcPts val="0"/>
              </a:spcAft>
              <a:buNone/>
            </a:pPr>
            <a:r>
              <a:rPr lang="en-GB" sz="1100">
                <a:solidFill>
                  <a:srgbClr val="FFFFFF"/>
                </a:solidFill>
              </a:rPr>
              <a:t>Identify the specific behaviours you want to change</a:t>
            </a:r>
            <a:endParaRPr sz="1100">
              <a:solidFill>
                <a:srgbClr val="FFFFFF"/>
              </a:solidFill>
            </a:endParaRPr>
          </a:p>
          <a:p>
            <a:pPr marL="0" marR="0" lvl="0" indent="0" algn="l" rtl="0">
              <a:lnSpc>
                <a:spcPct val="90000"/>
              </a:lnSpc>
              <a:spcBef>
                <a:spcPts val="100"/>
              </a:spcBef>
              <a:spcAft>
                <a:spcPts val="0"/>
              </a:spcAft>
              <a:buNone/>
            </a:pPr>
            <a:endParaRPr sz="1100">
              <a:solidFill>
                <a:srgbClr val="FFFFFF"/>
              </a:solidFill>
            </a:endParaRPr>
          </a:p>
          <a:p>
            <a:pPr marL="0" marR="0" lvl="0" indent="0" algn="l" rtl="0">
              <a:lnSpc>
                <a:spcPct val="90000"/>
              </a:lnSpc>
              <a:spcBef>
                <a:spcPts val="100"/>
              </a:spcBef>
              <a:spcAft>
                <a:spcPts val="100"/>
              </a:spcAft>
              <a:buNone/>
            </a:pPr>
            <a:r>
              <a:rPr lang="en-GB" sz="1100">
                <a:solidFill>
                  <a:srgbClr val="FFFFFF"/>
                </a:solidFill>
              </a:rPr>
              <a:t>Identify a measurable behavioural outcome </a:t>
            </a:r>
            <a:endParaRPr sz="1100" b="0" i="0" u="none" strike="noStrike" cap="none">
              <a:solidFill>
                <a:srgbClr val="FFFFFF"/>
              </a:solidFill>
              <a:latin typeface="Arial"/>
              <a:ea typeface="Arial"/>
              <a:cs typeface="Arial"/>
              <a:sym typeface="Arial"/>
            </a:endParaRPr>
          </a:p>
        </p:txBody>
      </p:sp>
      <p:sp>
        <p:nvSpPr>
          <p:cNvPr id="5660" name="Google Shape;5660;p856"/>
          <p:cNvSpPr txBox="1"/>
          <p:nvPr/>
        </p:nvSpPr>
        <p:spPr>
          <a:xfrm>
            <a:off x="3774767" y="4801447"/>
            <a:ext cx="1861500" cy="199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100" b="0" i="0" u="none">
                <a:solidFill>
                  <a:srgbClr val="FFFFFF"/>
                </a:solidFill>
                <a:latin typeface="Arial"/>
                <a:ea typeface="Arial"/>
                <a:cs typeface="Arial"/>
                <a:sym typeface="Arial"/>
              </a:rPr>
              <a:t>Understand the system in which existing interventions are delivered</a:t>
            </a:r>
            <a:endParaRPr sz="1100">
              <a:solidFill>
                <a:srgbClr val="FFFFFF"/>
              </a:solidFill>
            </a:endParaRPr>
          </a:p>
          <a:p>
            <a:pPr marL="0" marR="0" lvl="0" indent="0" algn="l" rtl="0">
              <a:lnSpc>
                <a:spcPct val="90000"/>
              </a:lnSpc>
              <a:spcBef>
                <a:spcPts val="0"/>
              </a:spcBef>
              <a:spcAft>
                <a:spcPts val="0"/>
              </a:spcAft>
              <a:buNone/>
            </a:pPr>
            <a:endParaRPr sz="1100">
              <a:solidFill>
                <a:srgbClr val="FFFFFF"/>
              </a:solidFill>
            </a:endParaRPr>
          </a:p>
          <a:p>
            <a:pPr marL="0" marR="0" lvl="0" indent="0" algn="l" rtl="0">
              <a:lnSpc>
                <a:spcPct val="90000"/>
              </a:lnSpc>
              <a:spcBef>
                <a:spcPts val="0"/>
              </a:spcBef>
              <a:spcAft>
                <a:spcPts val="0"/>
              </a:spcAft>
              <a:buNone/>
            </a:pPr>
            <a:r>
              <a:rPr lang="en-GB" sz="1100" b="0" i="0" u="none">
                <a:solidFill>
                  <a:srgbClr val="FFFFFF"/>
                </a:solidFill>
                <a:latin typeface="Arial"/>
                <a:ea typeface="Arial"/>
                <a:cs typeface="Arial"/>
                <a:sym typeface="Arial"/>
              </a:rPr>
              <a:t>Understand the perspectives of the end-users</a:t>
            </a:r>
            <a:endParaRPr sz="1100" b="0" i="0" u="none">
              <a:solidFill>
                <a:srgbClr val="FFFFFF"/>
              </a:solidFill>
              <a:latin typeface="Arial"/>
              <a:ea typeface="Arial"/>
              <a:cs typeface="Arial"/>
              <a:sym typeface="Arial"/>
            </a:endParaRPr>
          </a:p>
          <a:p>
            <a:pPr marL="0" marR="0" lvl="0" indent="0" algn="l" rtl="0">
              <a:lnSpc>
                <a:spcPct val="90000"/>
              </a:lnSpc>
              <a:spcBef>
                <a:spcPts val="0"/>
              </a:spcBef>
              <a:spcAft>
                <a:spcPts val="0"/>
              </a:spcAft>
              <a:buNone/>
            </a:pPr>
            <a:endParaRPr sz="1100">
              <a:solidFill>
                <a:srgbClr val="FFFFFF"/>
              </a:solidFill>
            </a:endParaRPr>
          </a:p>
          <a:p>
            <a:pPr marL="0" marR="0" lvl="0" indent="0" algn="l" rtl="0">
              <a:lnSpc>
                <a:spcPct val="90000"/>
              </a:lnSpc>
              <a:spcBef>
                <a:spcPts val="0"/>
              </a:spcBef>
              <a:spcAft>
                <a:spcPts val="0"/>
              </a:spcAft>
              <a:buNone/>
            </a:pPr>
            <a:r>
              <a:rPr lang="en-GB" sz="1100">
                <a:solidFill>
                  <a:srgbClr val="FFFFFF"/>
                </a:solidFill>
              </a:rPr>
              <a:t>Understand decision points and the behavioural barriers </a:t>
            </a:r>
            <a:endParaRPr sz="1100">
              <a:solidFill>
                <a:srgbClr val="FFFFFF"/>
              </a:solidFill>
            </a:endParaRPr>
          </a:p>
          <a:p>
            <a:pPr marL="0" marR="0" lvl="0" indent="0" algn="l" rtl="0">
              <a:lnSpc>
                <a:spcPct val="90000"/>
              </a:lnSpc>
              <a:spcBef>
                <a:spcPts val="0"/>
              </a:spcBef>
              <a:spcAft>
                <a:spcPts val="0"/>
              </a:spcAft>
              <a:buNone/>
            </a:pPr>
            <a:endParaRPr sz="1100">
              <a:solidFill>
                <a:srgbClr val="FFFFFF"/>
              </a:solidFill>
            </a:endParaRPr>
          </a:p>
          <a:p>
            <a:pPr marL="0" marR="0" lvl="0" indent="0" algn="l" rtl="0">
              <a:lnSpc>
                <a:spcPct val="90000"/>
              </a:lnSpc>
              <a:spcBef>
                <a:spcPts val="0"/>
              </a:spcBef>
              <a:spcAft>
                <a:spcPts val="0"/>
              </a:spcAft>
              <a:buNone/>
            </a:pPr>
            <a:endParaRPr sz="1100">
              <a:solidFill>
                <a:srgbClr val="FFFFFF"/>
              </a:solidFill>
            </a:endParaRPr>
          </a:p>
        </p:txBody>
      </p:sp>
      <p:sp>
        <p:nvSpPr>
          <p:cNvPr id="5661" name="Google Shape;5661;p856"/>
          <p:cNvSpPr txBox="1"/>
          <p:nvPr/>
        </p:nvSpPr>
        <p:spPr>
          <a:xfrm>
            <a:off x="5648398" y="4811277"/>
            <a:ext cx="1667700" cy="1213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100">
                <a:solidFill>
                  <a:srgbClr val="FFFFFF"/>
                </a:solidFill>
              </a:rPr>
              <a:t>Draw from the insights gained in the explore phase and behavioural insights to deliver policy  solutions that encourage the target behaviour</a:t>
            </a:r>
            <a:endParaRPr sz="1100">
              <a:solidFill>
                <a:srgbClr val="FFFFFF"/>
              </a:solidFill>
            </a:endParaRPr>
          </a:p>
        </p:txBody>
      </p:sp>
      <p:sp>
        <p:nvSpPr>
          <p:cNvPr id="5662" name="Google Shape;5662;p856"/>
          <p:cNvSpPr txBox="1"/>
          <p:nvPr/>
        </p:nvSpPr>
        <p:spPr>
          <a:xfrm>
            <a:off x="7700167" y="4811277"/>
            <a:ext cx="1882800" cy="1213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100">
                <a:solidFill>
                  <a:srgbClr val="FFFFFF"/>
                </a:solidFill>
              </a:rPr>
              <a:t>Use</a:t>
            </a:r>
            <a:r>
              <a:rPr lang="en-GB" sz="1100" b="0" i="0" u="none">
                <a:solidFill>
                  <a:srgbClr val="FFFFFF"/>
                </a:solidFill>
                <a:latin typeface="Arial"/>
                <a:ea typeface="Arial"/>
                <a:cs typeface="Arial"/>
                <a:sym typeface="Arial"/>
              </a:rPr>
              <a:t> robust </a:t>
            </a:r>
            <a:r>
              <a:rPr lang="en-GB" sz="1100">
                <a:solidFill>
                  <a:srgbClr val="FFFFFF"/>
                </a:solidFill>
              </a:rPr>
              <a:t>scientific</a:t>
            </a:r>
            <a:r>
              <a:rPr lang="en-GB" sz="1100" b="0" i="0" u="none">
                <a:solidFill>
                  <a:srgbClr val="FFFFFF"/>
                </a:solidFill>
                <a:latin typeface="Arial"/>
                <a:ea typeface="Arial"/>
                <a:cs typeface="Arial"/>
                <a:sym typeface="Arial"/>
              </a:rPr>
              <a:t> designs and statistical methods to investigate whether, and by how much, the policy encourages target behaviours</a:t>
            </a:r>
            <a:endParaRPr sz="1100">
              <a:solidFill>
                <a:srgbClr val="FFFFFF"/>
              </a:solidFill>
            </a:endParaRPr>
          </a:p>
        </p:txBody>
      </p:sp>
      <p:sp>
        <p:nvSpPr>
          <p:cNvPr id="5663" name="Google Shape;5663;p856"/>
          <p:cNvSpPr txBox="1"/>
          <p:nvPr/>
        </p:nvSpPr>
        <p:spPr>
          <a:xfrm>
            <a:off x="9770467" y="4811277"/>
            <a:ext cx="1512300" cy="1144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100" b="0" i="0" u="none">
                <a:solidFill>
                  <a:srgbClr val="FFFFFF"/>
                </a:solidFill>
                <a:latin typeface="Arial"/>
                <a:ea typeface="Arial"/>
                <a:cs typeface="Arial"/>
                <a:sym typeface="Arial"/>
              </a:rPr>
              <a:t>Scale up policies and interventions that </a:t>
            </a:r>
            <a:r>
              <a:rPr lang="en-GB" sz="1100">
                <a:solidFill>
                  <a:srgbClr val="FFFFFF"/>
                </a:solidFill>
              </a:rPr>
              <a:t>have</a:t>
            </a:r>
            <a:r>
              <a:rPr lang="en-GB" sz="1100" b="0" i="0" u="none">
                <a:solidFill>
                  <a:srgbClr val="FFFFFF"/>
                </a:solidFill>
                <a:latin typeface="Arial"/>
                <a:ea typeface="Arial"/>
                <a:cs typeface="Arial"/>
                <a:sym typeface="Arial"/>
              </a:rPr>
              <a:t> proven to effectively promote the target behaviour</a:t>
            </a:r>
            <a:endParaRPr sz="1100">
              <a:solidFill>
                <a:srgbClr val="FFFFFF"/>
              </a:solidFill>
            </a:endParaRPr>
          </a:p>
        </p:txBody>
      </p:sp>
      <p:grpSp>
        <p:nvGrpSpPr>
          <p:cNvPr id="5664" name="Google Shape;5664;p856"/>
          <p:cNvGrpSpPr/>
          <p:nvPr/>
        </p:nvGrpSpPr>
        <p:grpSpPr>
          <a:xfrm>
            <a:off x="4804650" y="1344232"/>
            <a:ext cx="2582700" cy="539467"/>
            <a:chOff x="5109450" y="1344211"/>
            <a:chExt cx="2582700" cy="796731"/>
          </a:xfrm>
        </p:grpSpPr>
        <p:sp>
          <p:nvSpPr>
            <p:cNvPr id="5665" name="Google Shape;5665;p856"/>
            <p:cNvSpPr txBox="1"/>
            <p:nvPr/>
          </p:nvSpPr>
          <p:spPr>
            <a:xfrm>
              <a:off x="5109450" y="1344211"/>
              <a:ext cx="25827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rgbClr val="FFFFFF"/>
                  </a:solidFill>
                  <a:latin typeface="Arial Black"/>
                  <a:ea typeface="Arial Black"/>
                  <a:cs typeface="Arial Black"/>
                  <a:sym typeface="Arial Black"/>
                </a:rPr>
                <a:t>TESTS</a:t>
              </a:r>
              <a:endParaRPr sz="2400">
                <a:solidFill>
                  <a:srgbClr val="FFFFFF"/>
                </a:solidFill>
                <a:latin typeface="Arial Black"/>
                <a:ea typeface="Arial Black"/>
                <a:cs typeface="Arial Black"/>
                <a:sym typeface="Arial Black"/>
              </a:endParaRPr>
            </a:p>
          </p:txBody>
        </p:sp>
        <p:sp>
          <p:nvSpPr>
            <p:cNvPr id="5666" name="Google Shape;5666;p856"/>
            <p:cNvSpPr/>
            <p:nvPr/>
          </p:nvSpPr>
          <p:spPr>
            <a:xfrm>
              <a:off x="5885528" y="2079742"/>
              <a:ext cx="1127100" cy="61200"/>
            </a:xfrm>
            <a:prstGeom prst="rect">
              <a:avLst/>
            </a:prstGeom>
            <a:solidFill>
              <a:srgbClr val="1899D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sp>
        <p:nvSpPr>
          <p:cNvPr id="5667" name="Google Shape;5667;p856"/>
          <p:cNvSpPr/>
          <p:nvPr/>
        </p:nvSpPr>
        <p:spPr>
          <a:xfrm>
            <a:off x="3868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68" name="Google Shape;5668;p856"/>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69" name="Google Shape;5669;p856"/>
          <p:cNvSpPr/>
          <p:nvPr/>
        </p:nvSpPr>
        <p:spPr>
          <a:xfrm>
            <a:off x="5744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70" name="Google Shape;5670;p856"/>
          <p:cNvSpPr/>
          <p:nvPr/>
        </p:nvSpPr>
        <p:spPr>
          <a:xfrm>
            <a:off x="7620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71" name="Google Shape;5671;p856"/>
          <p:cNvSpPr/>
          <p:nvPr/>
        </p:nvSpPr>
        <p:spPr>
          <a:xfrm>
            <a:off x="9497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72" name="Google Shape;5672;p856"/>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673" name="Google Shape;5673;p856"/>
          <p:cNvSpPr/>
          <p:nvPr/>
        </p:nvSpPr>
        <p:spPr>
          <a:xfrm>
            <a:off x="3993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674" name="Google Shape;5674;p856"/>
          <p:cNvSpPr/>
          <p:nvPr/>
        </p:nvSpPr>
        <p:spPr>
          <a:xfrm>
            <a:off x="5869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675" name="Google Shape;5675;p856"/>
          <p:cNvSpPr/>
          <p:nvPr/>
        </p:nvSpPr>
        <p:spPr>
          <a:xfrm>
            <a:off x="7745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676" name="Google Shape;5676;p856"/>
          <p:cNvSpPr/>
          <p:nvPr/>
        </p:nvSpPr>
        <p:spPr>
          <a:xfrm>
            <a:off x="9616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677" name="Google Shape;5677;p856"/>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78" name="Google Shape;5678;p856"/>
          <p:cNvSpPr/>
          <p:nvPr/>
        </p:nvSpPr>
        <p:spPr>
          <a:xfrm>
            <a:off x="4146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79" name="Google Shape;5679;p856"/>
          <p:cNvSpPr/>
          <p:nvPr/>
        </p:nvSpPr>
        <p:spPr>
          <a:xfrm>
            <a:off x="6022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80" name="Google Shape;5680;p856"/>
          <p:cNvSpPr/>
          <p:nvPr/>
        </p:nvSpPr>
        <p:spPr>
          <a:xfrm>
            <a:off x="7898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681" name="Google Shape;5681;p856"/>
          <p:cNvSpPr/>
          <p:nvPr/>
        </p:nvSpPr>
        <p:spPr>
          <a:xfrm>
            <a:off x="9775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682" name="Google Shape;5682;p856"/>
          <p:cNvPicPr preferRelativeResize="0"/>
          <p:nvPr/>
        </p:nvPicPr>
        <p:blipFill rotWithShape="1">
          <a:blip r:embed="rId3">
            <a:alphaModFix/>
          </a:blip>
          <a:srcRect/>
          <a:stretch/>
        </p:blipFill>
        <p:spPr>
          <a:xfrm>
            <a:off x="4291327" y="3141655"/>
            <a:ext cx="539900" cy="539440"/>
          </a:xfrm>
          <a:prstGeom prst="rect">
            <a:avLst/>
          </a:prstGeom>
          <a:noFill/>
          <a:ln>
            <a:noFill/>
          </a:ln>
        </p:spPr>
      </p:pic>
      <p:pic>
        <p:nvPicPr>
          <p:cNvPr id="5683" name="Google Shape;5683;p856"/>
          <p:cNvPicPr preferRelativeResize="0"/>
          <p:nvPr/>
        </p:nvPicPr>
        <p:blipFill rotWithShape="1">
          <a:blip r:embed="rId4">
            <a:alphaModFix/>
          </a:blip>
          <a:srcRect/>
          <a:stretch/>
        </p:blipFill>
        <p:spPr>
          <a:xfrm>
            <a:off x="6138808" y="3123094"/>
            <a:ext cx="577071" cy="576569"/>
          </a:xfrm>
          <a:prstGeom prst="rect">
            <a:avLst/>
          </a:prstGeom>
          <a:noFill/>
          <a:ln>
            <a:noFill/>
          </a:ln>
        </p:spPr>
      </p:pic>
      <p:pic>
        <p:nvPicPr>
          <p:cNvPr id="5684" name="Google Shape;5684;p856"/>
          <p:cNvPicPr preferRelativeResize="0"/>
          <p:nvPr/>
        </p:nvPicPr>
        <p:blipFill rotWithShape="1">
          <a:blip r:embed="rId5">
            <a:alphaModFix/>
          </a:blip>
          <a:srcRect/>
          <a:stretch/>
        </p:blipFill>
        <p:spPr>
          <a:xfrm>
            <a:off x="8023442" y="3122840"/>
            <a:ext cx="577071" cy="577073"/>
          </a:xfrm>
          <a:prstGeom prst="rect">
            <a:avLst/>
          </a:prstGeom>
          <a:noFill/>
          <a:ln>
            <a:noFill/>
          </a:ln>
        </p:spPr>
      </p:pic>
      <p:pic>
        <p:nvPicPr>
          <p:cNvPr id="5685" name="Google Shape;5685;p856"/>
          <p:cNvPicPr preferRelativeResize="0"/>
          <p:nvPr/>
        </p:nvPicPr>
        <p:blipFill>
          <a:blip r:embed="rId6">
            <a:alphaModFix/>
          </a:blip>
          <a:stretch>
            <a:fillRect/>
          </a:stretch>
        </p:blipFill>
        <p:spPr>
          <a:xfrm>
            <a:off x="2469440" y="3194981"/>
            <a:ext cx="432773" cy="432774"/>
          </a:xfrm>
          <a:prstGeom prst="rect">
            <a:avLst/>
          </a:prstGeom>
          <a:noFill/>
          <a:ln>
            <a:noFill/>
          </a:ln>
        </p:spPr>
      </p:pic>
      <p:pic>
        <p:nvPicPr>
          <p:cNvPr id="5686" name="Google Shape;5686;p856"/>
          <p:cNvPicPr preferRelativeResize="0"/>
          <p:nvPr/>
        </p:nvPicPr>
        <p:blipFill>
          <a:blip r:embed="rId7">
            <a:alphaModFix/>
          </a:blip>
          <a:stretch>
            <a:fillRect/>
          </a:stretch>
        </p:blipFill>
        <p:spPr>
          <a:xfrm>
            <a:off x="9995482" y="3225255"/>
            <a:ext cx="372231" cy="372232"/>
          </a:xfrm>
          <a:prstGeom prst="rect">
            <a:avLst/>
          </a:prstGeom>
          <a:noFill/>
          <a:ln>
            <a:noFill/>
          </a:ln>
        </p:spPr>
      </p:pic>
      <p:cxnSp>
        <p:nvCxnSpPr>
          <p:cNvPr id="5687" name="Google Shape;5687;p856"/>
          <p:cNvCxnSpPr/>
          <p:nvPr/>
        </p:nvCxnSpPr>
        <p:spPr>
          <a:xfrm rot="10800000">
            <a:off x="5418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688" name="Google Shape;5688;p856"/>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689" name="Google Shape;5689;p856"/>
          <p:cNvCxnSpPr/>
          <p:nvPr/>
        </p:nvCxnSpPr>
        <p:spPr>
          <a:xfrm rot="10800000" flipH="1">
            <a:off x="4554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690" name="Google Shape;5690;p856"/>
          <p:cNvCxnSpPr/>
          <p:nvPr/>
        </p:nvCxnSpPr>
        <p:spPr>
          <a:xfrm rot="10800000" flipH="1">
            <a:off x="6435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691" name="Google Shape;5691;p856"/>
          <p:cNvCxnSpPr/>
          <p:nvPr/>
        </p:nvCxnSpPr>
        <p:spPr>
          <a:xfrm rot="10800000" flipH="1">
            <a:off x="8316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692" name="Google Shape;5692;p856"/>
          <p:cNvCxnSpPr/>
          <p:nvPr/>
        </p:nvCxnSpPr>
        <p:spPr>
          <a:xfrm rot="10800000">
            <a:off x="3523600" y="2851179"/>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693" name="Google Shape;5693;p856"/>
          <p:cNvCxnSpPr/>
          <p:nvPr/>
        </p:nvCxnSpPr>
        <p:spPr>
          <a:xfrm rot="10800000">
            <a:off x="7325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694" name="Google Shape;5694;p856"/>
          <p:cNvCxnSpPr/>
          <p:nvPr/>
        </p:nvCxnSpPr>
        <p:spPr>
          <a:xfrm rot="10800000">
            <a:off x="9211933" y="2851045"/>
            <a:ext cx="864900" cy="0"/>
          </a:xfrm>
          <a:prstGeom prst="straightConnector1">
            <a:avLst/>
          </a:prstGeom>
          <a:noFill/>
          <a:ln w="9525" cap="flat" cmpd="sng">
            <a:solidFill>
              <a:schemeClr val="lt1"/>
            </a:solidFill>
            <a:prstDash val="dash"/>
            <a:round/>
            <a:headEnd type="none" w="med" len="med"/>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71"/>
        <p:cNvGrpSpPr/>
        <p:nvPr/>
      </p:nvGrpSpPr>
      <p:grpSpPr>
        <a:xfrm>
          <a:off x="0" y="0"/>
          <a:ext cx="0" cy="0"/>
          <a:chOff x="0" y="0"/>
          <a:chExt cx="0" cy="0"/>
        </a:xfrm>
      </p:grpSpPr>
      <p:pic>
        <p:nvPicPr>
          <p:cNvPr id="7072" name="Google Shape;7072;p893"/>
          <p:cNvPicPr preferRelativeResize="0"/>
          <p:nvPr/>
        </p:nvPicPr>
        <p:blipFill rotWithShape="1">
          <a:blip r:embed="rId3">
            <a:alphaModFix/>
          </a:blip>
          <a:srcRect/>
          <a:stretch/>
        </p:blipFill>
        <p:spPr>
          <a:xfrm>
            <a:off x="1390650" y="1158875"/>
            <a:ext cx="9320100" cy="5430900"/>
          </a:xfrm>
          <a:prstGeom prst="rect">
            <a:avLst/>
          </a:prstGeom>
          <a:noFill/>
          <a:ln>
            <a:noFill/>
          </a:ln>
        </p:spPr>
      </p:pic>
      <p:sp>
        <p:nvSpPr>
          <p:cNvPr id="7073" name="Google Shape;7073;p893"/>
          <p:cNvSpPr txBox="1"/>
          <p:nvPr/>
        </p:nvSpPr>
        <p:spPr>
          <a:xfrm>
            <a:off x="1116012" y="6097587"/>
            <a:ext cx="11763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800"/>
              <a:buFont typeface="Calibri"/>
              <a:buNone/>
            </a:pPr>
            <a:r>
              <a:rPr lang="en-GB" sz="1800" b="0" i="0" u="none">
                <a:solidFill>
                  <a:srgbClr val="7F7F7F"/>
                </a:solidFill>
                <a:latin typeface="Calibri"/>
                <a:ea typeface="Calibri"/>
                <a:cs typeface="Calibri"/>
                <a:sym typeface="Calibri"/>
              </a:rPr>
              <a:t>n=1,581</a:t>
            </a:r>
            <a:endParaRPr/>
          </a:p>
        </p:txBody>
      </p:sp>
      <p:sp>
        <p:nvSpPr>
          <p:cNvPr id="7074" name="Google Shape;7074;p893"/>
          <p:cNvSpPr txBox="1"/>
          <p:nvPr/>
        </p:nvSpPr>
        <p:spPr>
          <a:xfrm>
            <a:off x="6791325" y="1693862"/>
            <a:ext cx="2432100" cy="20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75" name="Google Shape;7075;p893"/>
          <p:cNvSpPr txBox="1"/>
          <p:nvPr/>
        </p:nvSpPr>
        <p:spPr>
          <a:xfrm rot="-5400000" flipH="1">
            <a:off x="9058076" y="3394275"/>
            <a:ext cx="2052600" cy="19887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076" name="Google Shape;7076;p893"/>
          <p:cNvSpPr txBox="1">
            <a:spLocks noGrp="1"/>
          </p:cNvSpPr>
          <p:nvPr>
            <p:ph type="title"/>
          </p:nvPr>
        </p:nvSpPr>
        <p:spPr>
          <a:xfrm>
            <a:off x="425450" y="0"/>
            <a:ext cx="742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Results</a:t>
            </a:r>
            <a:endParaRPr/>
          </a:p>
        </p:txBody>
      </p:sp>
      <p:sp>
        <p:nvSpPr>
          <p:cNvPr id="7077" name="Google Shape;7077;p893"/>
          <p:cNvSpPr txBox="1"/>
          <p:nvPr/>
        </p:nvSpPr>
        <p:spPr>
          <a:xfrm>
            <a:off x="8172450" y="1617662"/>
            <a:ext cx="2883000" cy="1014300"/>
          </a:xfrm>
          <a:prstGeom prst="rect">
            <a:avLst/>
          </a:prstGeom>
          <a:noFill/>
          <a:ln w="9525" cap="flat" cmpd="sng">
            <a:solidFill>
              <a:srgbClr val="0098D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GB" sz="2000" b="0" i="0" u="none">
                <a:solidFill>
                  <a:schemeClr val="dk1"/>
                </a:solidFill>
                <a:latin typeface="Arial"/>
                <a:ea typeface="Arial"/>
                <a:cs typeface="Arial"/>
                <a:sym typeface="Arial"/>
              </a:rPr>
              <a:t>Antibiotic prescribing rate was </a:t>
            </a:r>
            <a:r>
              <a:rPr lang="en-GB" sz="2000" b="1" i="0" u="none">
                <a:solidFill>
                  <a:schemeClr val="accent4"/>
                </a:solidFill>
                <a:latin typeface="Arial"/>
                <a:ea typeface="Arial"/>
                <a:cs typeface="Arial"/>
                <a:sym typeface="Arial"/>
              </a:rPr>
              <a:t>3.3% lower </a:t>
            </a:r>
            <a:r>
              <a:rPr lang="en-GB" sz="2000" b="0" i="0" u="none">
                <a:solidFill>
                  <a:schemeClr val="dk1"/>
                </a:solidFill>
                <a:latin typeface="Arial"/>
                <a:ea typeface="Arial"/>
                <a:cs typeface="Arial"/>
                <a:sym typeface="Arial"/>
              </a:rPr>
              <a:t>in the intervention group</a:t>
            </a:r>
            <a:endParaRPr/>
          </a:p>
        </p:txBody>
      </p:sp>
      <p:pic>
        <p:nvPicPr>
          <p:cNvPr id="7078" name="Google Shape;7078;p893"/>
          <p:cNvPicPr preferRelativeResize="0"/>
          <p:nvPr/>
        </p:nvPicPr>
        <p:blipFill>
          <a:blip r:embed="rId4">
            <a:alphaModFix/>
          </a:blip>
          <a:stretch>
            <a:fillRect/>
          </a:stretch>
        </p:blipFill>
        <p:spPr>
          <a:xfrm>
            <a:off x="8172450" y="674700"/>
            <a:ext cx="2098143" cy="4841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7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0CFEB"/>
        </a:solidFill>
        <a:effectLst/>
      </p:bgPr>
    </p:bg>
    <p:spTree>
      <p:nvGrpSpPr>
        <p:cNvPr id="1" name="Shape 7082"/>
        <p:cNvGrpSpPr/>
        <p:nvPr/>
      </p:nvGrpSpPr>
      <p:grpSpPr>
        <a:xfrm>
          <a:off x="0" y="0"/>
          <a:ext cx="0" cy="0"/>
          <a:chOff x="0" y="0"/>
          <a:chExt cx="0" cy="0"/>
        </a:xfrm>
      </p:grpSpPr>
      <p:sp>
        <p:nvSpPr>
          <p:cNvPr id="7083" name="Google Shape;7083;p894"/>
          <p:cNvSpPr/>
          <p:nvPr/>
        </p:nvSpPr>
        <p:spPr>
          <a:xfrm>
            <a:off x="3790283" y="16233"/>
            <a:ext cx="4086000" cy="6858000"/>
          </a:xfrm>
          <a:prstGeom prst="rect">
            <a:avLst/>
          </a:prstGeom>
          <a:solidFill>
            <a:srgbClr val="0098DB"/>
          </a:solidFill>
          <a:ln w="9525" cap="flat" cmpd="sng">
            <a:solidFill>
              <a:srgbClr val="0098DB"/>
            </a:solidFill>
            <a:prstDash val="solid"/>
            <a:round/>
            <a:headEnd type="none" w="sm" len="sm"/>
            <a:tailEnd type="none" w="sm" len="sm"/>
          </a:ln>
          <a:effectLst>
            <a:outerShdw blurRad="57150" dist="19050" dir="16200000" algn="bl" rotWithShape="0">
              <a:srgbClr val="000000">
                <a:alpha val="5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7084" name="Google Shape;7084;p894"/>
          <p:cNvSpPr/>
          <p:nvPr/>
        </p:nvSpPr>
        <p:spPr>
          <a:xfrm>
            <a:off x="7876300" y="16233"/>
            <a:ext cx="4315500" cy="6858000"/>
          </a:xfrm>
          <a:prstGeom prst="rect">
            <a:avLst/>
          </a:prstGeom>
          <a:solidFill>
            <a:srgbClr val="4D4F53"/>
          </a:solidFill>
          <a:ln w="9525" cap="flat" cmpd="sng">
            <a:solidFill>
              <a:srgbClr val="4D4F53"/>
            </a:solidFill>
            <a:prstDash val="solid"/>
            <a:round/>
            <a:headEnd type="none" w="sm" len="sm"/>
            <a:tailEnd type="none" w="sm" len="sm"/>
          </a:ln>
          <a:effectLst>
            <a:outerShdw blurRad="57150" dist="19050" dir="162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7085" name="Google Shape;7085;p894"/>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7086" name="Google Shape;7086;p894"/>
          <p:cNvSpPr/>
          <p:nvPr/>
        </p:nvSpPr>
        <p:spPr>
          <a:xfrm>
            <a:off x="223025" y="1246250"/>
            <a:ext cx="3226200" cy="2259300"/>
          </a:xfrm>
          <a:prstGeom prst="hexagon">
            <a:avLst>
              <a:gd name="adj" fmla="val 4743"/>
              <a:gd name="vf" fmla="val 11547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0" i="0" u="none">
                <a:solidFill>
                  <a:srgbClr val="FFFFFF"/>
                </a:solidFill>
                <a:latin typeface="Arial"/>
                <a:ea typeface="Arial"/>
                <a:cs typeface="Arial"/>
                <a:sym typeface="Arial"/>
              </a:rPr>
              <a:t>The letter </a:t>
            </a:r>
            <a:r>
              <a:rPr lang="en-GB" sz="2400" b="1" i="0" u="none">
                <a:solidFill>
                  <a:srgbClr val="FFFFFF"/>
                </a:solidFill>
                <a:latin typeface="Arial"/>
                <a:ea typeface="Arial"/>
                <a:cs typeface="Arial"/>
                <a:sym typeface="Arial"/>
              </a:rPr>
              <a:t>saved </a:t>
            </a:r>
            <a:r>
              <a:rPr lang="en-GB" sz="3600" b="1" i="0" u="none">
                <a:solidFill>
                  <a:srgbClr val="FFFFFF"/>
                </a:solidFill>
                <a:latin typeface="Arial"/>
                <a:ea typeface="Arial"/>
                <a:cs typeface="Arial"/>
                <a:sym typeface="Arial"/>
              </a:rPr>
              <a:t>73,406</a:t>
            </a:r>
            <a:r>
              <a:rPr lang="en-GB" sz="2400" b="1" i="0" u="none">
                <a:solidFill>
                  <a:srgbClr val="FFFFFF"/>
                </a:solidFill>
                <a:latin typeface="Arial"/>
                <a:ea typeface="Arial"/>
                <a:cs typeface="Arial"/>
                <a:sym typeface="Arial"/>
              </a:rPr>
              <a:t> </a:t>
            </a:r>
            <a:endParaRPr sz="2400" b="1" i="0" u="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GB" sz="2400" b="1" i="0" u="none">
                <a:solidFill>
                  <a:srgbClr val="FFFFFF"/>
                </a:solidFill>
                <a:latin typeface="Arial"/>
                <a:ea typeface="Arial"/>
                <a:cs typeface="Arial"/>
                <a:sym typeface="Arial"/>
              </a:rPr>
              <a:t>doses </a:t>
            </a:r>
            <a:r>
              <a:rPr lang="en-GB" sz="2400" b="0" i="0" u="none">
                <a:solidFill>
                  <a:srgbClr val="FFFFFF"/>
                </a:solidFill>
                <a:latin typeface="Arial"/>
                <a:ea typeface="Arial"/>
                <a:cs typeface="Arial"/>
                <a:sym typeface="Arial"/>
              </a:rPr>
              <a:t>across 791 practices</a:t>
            </a:r>
            <a:endParaRPr sz="2400">
              <a:solidFill>
                <a:srgbClr val="FFFFFF"/>
              </a:solidFill>
            </a:endParaRPr>
          </a:p>
        </p:txBody>
      </p:sp>
      <p:pic>
        <p:nvPicPr>
          <p:cNvPr id="7087" name="Google Shape;7087;p894"/>
          <p:cNvPicPr preferRelativeResize="0"/>
          <p:nvPr/>
        </p:nvPicPr>
        <p:blipFill>
          <a:blip r:embed="rId4">
            <a:alphaModFix/>
          </a:blip>
          <a:stretch>
            <a:fillRect/>
          </a:stretch>
        </p:blipFill>
        <p:spPr>
          <a:xfrm>
            <a:off x="8431970" y="4934475"/>
            <a:ext cx="3204180" cy="1674050"/>
          </a:xfrm>
          <a:prstGeom prst="rect">
            <a:avLst/>
          </a:prstGeom>
          <a:noFill/>
          <a:ln>
            <a:noFill/>
          </a:ln>
        </p:spPr>
      </p:pic>
      <p:pic>
        <p:nvPicPr>
          <p:cNvPr id="7088" name="Google Shape;7088;p894"/>
          <p:cNvPicPr preferRelativeResize="0"/>
          <p:nvPr/>
        </p:nvPicPr>
        <p:blipFill>
          <a:blip r:embed="rId5">
            <a:alphaModFix/>
          </a:blip>
          <a:stretch>
            <a:fillRect/>
          </a:stretch>
        </p:blipFill>
        <p:spPr>
          <a:xfrm>
            <a:off x="223025" y="4934475"/>
            <a:ext cx="3204180" cy="1674050"/>
          </a:xfrm>
          <a:prstGeom prst="rect">
            <a:avLst/>
          </a:prstGeom>
          <a:noFill/>
          <a:ln>
            <a:noFill/>
          </a:ln>
        </p:spPr>
      </p:pic>
      <p:pic>
        <p:nvPicPr>
          <p:cNvPr id="7089" name="Google Shape;7089;p894"/>
          <p:cNvPicPr preferRelativeResize="0"/>
          <p:nvPr/>
        </p:nvPicPr>
        <p:blipFill>
          <a:blip r:embed="rId6">
            <a:alphaModFix/>
          </a:blip>
          <a:stretch>
            <a:fillRect/>
          </a:stretch>
        </p:blipFill>
        <p:spPr>
          <a:xfrm>
            <a:off x="4249098" y="4934475"/>
            <a:ext cx="3204180" cy="1674050"/>
          </a:xfrm>
          <a:prstGeom prst="rect">
            <a:avLst/>
          </a:prstGeom>
          <a:noFill/>
          <a:ln>
            <a:noFill/>
          </a:ln>
        </p:spPr>
      </p:pic>
      <p:sp>
        <p:nvSpPr>
          <p:cNvPr id="7090" name="Google Shape;7090;p894"/>
          <p:cNvSpPr/>
          <p:nvPr/>
        </p:nvSpPr>
        <p:spPr>
          <a:xfrm>
            <a:off x="3808188" y="77075"/>
            <a:ext cx="4086000" cy="2004600"/>
          </a:xfrm>
          <a:prstGeom prst="hexagon">
            <a:avLst>
              <a:gd name="adj" fmla="val 4746"/>
              <a:gd name="vf" fmla="val 11547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a:solidFill>
                  <a:srgbClr val="FFFFFF"/>
                </a:solidFill>
              </a:rPr>
              <a:t>Direct saving of </a:t>
            </a:r>
            <a:r>
              <a:rPr lang="en-GB" sz="2400" b="1">
                <a:solidFill>
                  <a:srgbClr val="FFFFFF"/>
                </a:solidFill>
              </a:rPr>
              <a:t>£92,356</a:t>
            </a:r>
            <a:r>
              <a:rPr lang="en-GB" sz="2400">
                <a:solidFill>
                  <a:srgbClr val="FFFFFF"/>
                </a:solidFill>
              </a:rPr>
              <a:t> in public sector prescription costs</a:t>
            </a:r>
            <a:endParaRPr sz="2400">
              <a:solidFill>
                <a:srgbClr val="FFFFFF"/>
              </a:solidFill>
            </a:endParaRPr>
          </a:p>
        </p:txBody>
      </p:sp>
      <p:sp>
        <p:nvSpPr>
          <p:cNvPr id="7091" name="Google Shape;7091;p894"/>
          <p:cNvSpPr/>
          <p:nvPr/>
        </p:nvSpPr>
        <p:spPr>
          <a:xfrm>
            <a:off x="8217326" y="1706625"/>
            <a:ext cx="3604500" cy="2259300"/>
          </a:xfrm>
          <a:prstGeom prst="hexagon">
            <a:avLst>
              <a:gd name="adj" fmla="val 4743"/>
              <a:gd name="vf" fmla="val 11547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rgbClr val="FFFFFF"/>
                </a:solidFill>
              </a:rPr>
              <a:t>By treating control we showed it was possible to achieve a </a:t>
            </a:r>
            <a:r>
              <a:rPr lang="en-GB" sz="3600" b="1" i="0" u="none">
                <a:solidFill>
                  <a:srgbClr val="FFFFFF"/>
                </a:solidFill>
                <a:latin typeface="Arial"/>
                <a:ea typeface="Arial"/>
                <a:cs typeface="Arial"/>
                <a:sym typeface="Arial"/>
              </a:rPr>
              <a:t>0.85%</a:t>
            </a:r>
            <a:r>
              <a:rPr lang="en-GB" sz="2400" b="1" i="0" u="none">
                <a:solidFill>
                  <a:srgbClr val="FFFFFF"/>
                </a:solidFill>
                <a:latin typeface="Arial"/>
                <a:ea typeface="Arial"/>
                <a:cs typeface="Arial"/>
                <a:sym typeface="Arial"/>
              </a:rPr>
              <a:t> reduction in </a:t>
            </a:r>
            <a:r>
              <a:rPr lang="en-GB" sz="2400">
                <a:solidFill>
                  <a:srgbClr val="FFFFFF"/>
                </a:solidFill>
              </a:rPr>
              <a:t>antibiotic</a:t>
            </a:r>
            <a:r>
              <a:rPr lang="en-GB" sz="2400" b="1" i="0" u="none">
                <a:solidFill>
                  <a:srgbClr val="FFFFFF"/>
                </a:solidFill>
                <a:latin typeface="Arial"/>
                <a:ea typeface="Arial"/>
                <a:cs typeface="Arial"/>
                <a:sym typeface="Arial"/>
              </a:rPr>
              <a:t> prescribing </a:t>
            </a:r>
            <a:r>
              <a:rPr lang="en-GB" sz="2400" b="0" i="0" u="none">
                <a:solidFill>
                  <a:srgbClr val="FFFFFF"/>
                </a:solidFill>
                <a:latin typeface="Arial"/>
                <a:ea typeface="Arial"/>
                <a:cs typeface="Arial"/>
                <a:sym typeface="Arial"/>
              </a:rPr>
              <a:t>in England</a:t>
            </a:r>
            <a:endParaRPr>
              <a:solidFill>
                <a:srgbClr val="FFFFFF"/>
              </a:solidFill>
            </a:endParaRPr>
          </a:p>
        </p:txBody>
      </p:sp>
      <p:sp>
        <p:nvSpPr>
          <p:cNvPr id="7092" name="Google Shape;7092;p894"/>
          <p:cNvSpPr/>
          <p:nvPr/>
        </p:nvSpPr>
        <p:spPr>
          <a:xfrm>
            <a:off x="3808188" y="3409475"/>
            <a:ext cx="4086000" cy="1835700"/>
          </a:xfrm>
          <a:prstGeom prst="hexagon">
            <a:avLst>
              <a:gd name="adj" fmla="val 4746"/>
              <a:gd name="vf" fmla="val 11547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en-GB" sz="2400" b="1">
                <a:solidFill>
                  <a:srgbClr val="FFFFFF"/>
                </a:solidFill>
              </a:rPr>
              <a:t>£0.06 per prescription prevented </a:t>
            </a:r>
            <a:endParaRPr sz="2400">
              <a:solidFill>
                <a:srgbClr val="FFFFFF"/>
              </a:solidFill>
            </a:endParaRPr>
          </a:p>
          <a:p>
            <a:pPr marL="0" marR="0" lvl="0" indent="0" algn="ctr" rtl="0">
              <a:lnSpc>
                <a:spcPct val="100000"/>
              </a:lnSpc>
              <a:spcBef>
                <a:spcPts val="0"/>
              </a:spcBef>
              <a:spcAft>
                <a:spcPts val="0"/>
              </a:spcAft>
              <a:buClr>
                <a:schemeClr val="dk1"/>
              </a:buClr>
              <a:buSzPts val="2400"/>
              <a:buFont typeface="Arial"/>
              <a:buNone/>
            </a:pPr>
            <a:endParaRPr sz="2400">
              <a:solidFill>
                <a:srgbClr val="FFFFFF"/>
              </a:solidFill>
            </a:endParaRPr>
          </a:p>
          <a:p>
            <a:pPr marL="0" marR="0" lvl="0" indent="0" algn="ctr" rtl="0">
              <a:lnSpc>
                <a:spcPct val="100000"/>
              </a:lnSpc>
              <a:spcBef>
                <a:spcPts val="0"/>
              </a:spcBef>
              <a:spcAft>
                <a:spcPts val="0"/>
              </a:spcAft>
              <a:buClr>
                <a:schemeClr val="dk1"/>
              </a:buClr>
              <a:buSzPts val="2400"/>
              <a:buFont typeface="Arial"/>
              <a:buNone/>
            </a:pPr>
            <a:endParaRPr sz="2400">
              <a:solidFill>
                <a:srgbClr val="FFFFFF"/>
              </a:solidFill>
            </a:endParaRPr>
          </a:p>
        </p:txBody>
      </p:sp>
      <p:sp>
        <p:nvSpPr>
          <p:cNvPr id="7093" name="Google Shape;7093;p894"/>
          <p:cNvSpPr/>
          <p:nvPr/>
        </p:nvSpPr>
        <p:spPr>
          <a:xfrm>
            <a:off x="3808188" y="2211125"/>
            <a:ext cx="4086000" cy="1068900"/>
          </a:xfrm>
          <a:prstGeom prst="hexagon">
            <a:avLst>
              <a:gd name="adj" fmla="val 4746"/>
              <a:gd name="vf" fmla="val 115470"/>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Arial"/>
              <a:buNone/>
            </a:pPr>
            <a:r>
              <a:rPr lang="en-GB" sz="2400" b="1">
                <a:solidFill>
                  <a:srgbClr val="FFFFFF"/>
                </a:solidFill>
              </a:rPr>
              <a:t>Total cost</a:t>
            </a:r>
            <a:r>
              <a:rPr lang="en-GB" sz="2400">
                <a:solidFill>
                  <a:srgbClr val="FFFFFF"/>
                </a:solidFill>
              </a:rPr>
              <a:t> of printing and mailing - </a:t>
            </a:r>
            <a:r>
              <a:rPr lang="en-GB" sz="2400" b="1">
                <a:solidFill>
                  <a:srgbClr val="FFFFFF"/>
                </a:solidFill>
              </a:rPr>
              <a:t>£4335 </a:t>
            </a:r>
            <a:endParaRPr sz="24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98"/>
        <p:cNvGrpSpPr/>
        <p:nvPr/>
      </p:nvGrpSpPr>
      <p:grpSpPr>
        <a:xfrm>
          <a:off x="0" y="0"/>
          <a:ext cx="0" cy="0"/>
          <a:chOff x="0" y="0"/>
          <a:chExt cx="0" cy="0"/>
        </a:xfrm>
      </p:grpSpPr>
      <p:sp>
        <p:nvSpPr>
          <p:cNvPr id="7100" name="Google Shape;7100;p895"/>
          <p:cNvSpPr txBox="1"/>
          <p:nvPr/>
        </p:nvSpPr>
        <p:spPr>
          <a:xfrm>
            <a:off x="828239" y="4427620"/>
            <a:ext cx="5802300" cy="203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7101" name="Google Shape;7101;p895"/>
          <p:cNvSpPr txBox="1">
            <a:spLocks noGrp="1"/>
          </p:cNvSpPr>
          <p:nvPr>
            <p:ph type="title"/>
          </p:nvPr>
        </p:nvSpPr>
        <p:spPr>
          <a:xfrm>
            <a:off x="976214" y="2144979"/>
            <a:ext cx="4522500" cy="3344700"/>
          </a:xfrm>
          <a:prstGeom prst="rect">
            <a:avLst/>
          </a:prstGeom>
          <a:solidFill>
            <a:schemeClr val="accent2"/>
          </a:solidFill>
        </p:spPr>
        <p:txBody>
          <a:bodyPr spcFirstLastPara="1" wrap="square" lIns="68575" tIns="68575" rIns="68575" bIns="68575" anchor="ctr" anchorCtr="0">
            <a:noAutofit/>
          </a:bodyPr>
          <a:lstStyle/>
          <a:p>
            <a:pPr marL="0" lvl="0" indent="0" algn="l" rtl="0">
              <a:lnSpc>
                <a:spcPct val="115000"/>
              </a:lnSpc>
              <a:spcBef>
                <a:spcPts val="720"/>
              </a:spcBef>
              <a:spcAft>
                <a:spcPts val="0"/>
              </a:spcAft>
              <a:buNone/>
            </a:pPr>
            <a:endParaRPr sz="3600" b="1" i="0" dirty="0">
              <a:solidFill>
                <a:schemeClr val="lt1"/>
              </a:solidFill>
            </a:endParaRPr>
          </a:p>
          <a:p>
            <a:pPr marL="0" lvl="0" indent="0" algn="l" rtl="0">
              <a:lnSpc>
                <a:spcPct val="115000"/>
              </a:lnSpc>
              <a:spcBef>
                <a:spcPts val="720"/>
              </a:spcBef>
              <a:spcAft>
                <a:spcPts val="0"/>
              </a:spcAft>
              <a:buNone/>
            </a:pPr>
            <a:endParaRPr sz="3600" b="1" i="0" dirty="0">
              <a:solidFill>
                <a:schemeClr val="lt1"/>
              </a:solidFill>
            </a:endParaRPr>
          </a:p>
          <a:p>
            <a:pPr marL="0" lvl="0" indent="0" algn="l" rtl="0">
              <a:lnSpc>
                <a:spcPct val="115000"/>
              </a:lnSpc>
              <a:spcBef>
                <a:spcPts val="720"/>
              </a:spcBef>
              <a:spcAft>
                <a:spcPts val="0"/>
              </a:spcAft>
              <a:buNone/>
            </a:pPr>
            <a:r>
              <a:rPr lang="en-GB" sz="3600" b="1" i="0" dirty="0">
                <a:solidFill>
                  <a:schemeClr val="lt1"/>
                </a:solidFill>
              </a:rPr>
              <a:t>Achieved 85% of the NHS Quality Premium target for</a:t>
            </a:r>
            <a:endParaRPr sz="3600" b="1" i="0" dirty="0">
              <a:solidFill>
                <a:schemeClr val="lt1"/>
              </a:solidFill>
            </a:endParaRPr>
          </a:p>
          <a:p>
            <a:pPr marL="0" lvl="0" indent="0" algn="l" rtl="0">
              <a:lnSpc>
                <a:spcPct val="115000"/>
              </a:lnSpc>
              <a:spcBef>
                <a:spcPts val="720"/>
              </a:spcBef>
              <a:spcAft>
                <a:spcPts val="0"/>
              </a:spcAft>
              <a:buNone/>
            </a:pPr>
            <a:r>
              <a:rPr lang="en-GB" sz="3600" b="1" i="0" dirty="0">
                <a:solidFill>
                  <a:schemeClr val="lt1"/>
                </a:solidFill>
              </a:rPr>
              <a:t>less than 1% </a:t>
            </a:r>
            <a:endParaRPr sz="3600" b="1" i="0" dirty="0">
              <a:solidFill>
                <a:schemeClr val="lt1"/>
              </a:solidFill>
            </a:endParaRPr>
          </a:p>
          <a:p>
            <a:pPr marL="0" lvl="0" indent="0" algn="l" rtl="0">
              <a:lnSpc>
                <a:spcPct val="115000"/>
              </a:lnSpc>
              <a:spcBef>
                <a:spcPts val="720"/>
              </a:spcBef>
              <a:spcAft>
                <a:spcPts val="0"/>
              </a:spcAft>
              <a:buNone/>
            </a:pPr>
            <a:r>
              <a:rPr lang="en-GB" sz="3600" b="1" i="0" dirty="0">
                <a:solidFill>
                  <a:schemeClr val="lt1"/>
                </a:solidFill>
              </a:rPr>
              <a:t>of the budget</a:t>
            </a:r>
            <a:br>
              <a:rPr lang="en-GB" sz="3600" b="1" i="0" dirty="0">
                <a:solidFill>
                  <a:schemeClr val="lt1"/>
                </a:solidFill>
              </a:rPr>
            </a:br>
            <a:br>
              <a:rPr lang="en-GB" sz="3600" b="1" i="0" dirty="0">
                <a:solidFill>
                  <a:schemeClr val="lt1"/>
                </a:solidFill>
              </a:rPr>
            </a:br>
            <a:endParaRPr sz="3600" b="1" i="0" dirty="0">
              <a:solidFill>
                <a:schemeClr val="lt1"/>
              </a:solidFill>
            </a:endParaRPr>
          </a:p>
          <a:p>
            <a:pPr marL="0" lvl="0" indent="0" algn="l" rtl="0">
              <a:lnSpc>
                <a:spcPct val="115000"/>
              </a:lnSpc>
              <a:spcBef>
                <a:spcPts val="720"/>
              </a:spcBef>
              <a:spcAft>
                <a:spcPts val="0"/>
              </a:spcAft>
              <a:buClr>
                <a:schemeClr val="lt1"/>
              </a:buClr>
              <a:buFont typeface="Arial"/>
              <a:buNone/>
            </a:pPr>
            <a:endParaRPr sz="3600" b="1" i="0" dirty="0">
              <a:solidFill>
                <a:schemeClr val="lt1"/>
              </a:solidFill>
            </a:endParaRPr>
          </a:p>
          <a:p>
            <a:pPr marL="0" lvl="0" indent="0" algn="ctr" rtl="0">
              <a:spcBef>
                <a:spcPts val="0"/>
              </a:spcBef>
              <a:spcAft>
                <a:spcPts val="0"/>
              </a:spcAft>
              <a:buNone/>
            </a:pPr>
            <a:endParaRPr sz="3600" b="1" i="0" dirty="0">
              <a:solidFill>
                <a:schemeClr val="lt1"/>
              </a:solidFill>
            </a:endParaRPr>
          </a:p>
        </p:txBody>
      </p:sp>
      <p:sp>
        <p:nvSpPr>
          <p:cNvPr id="7102" name="Google Shape;7102;p895"/>
          <p:cNvSpPr txBox="1">
            <a:spLocks noGrp="1"/>
          </p:cNvSpPr>
          <p:nvPr>
            <p:ph type="title"/>
          </p:nvPr>
        </p:nvSpPr>
        <p:spPr>
          <a:xfrm>
            <a:off x="457525" y="444850"/>
            <a:ext cx="4522500" cy="1285800"/>
          </a:xfrm>
          <a:prstGeom prst="rect">
            <a:avLst/>
          </a:prstGeom>
          <a:solidFill>
            <a:schemeClr val="accent2"/>
          </a:solidFill>
        </p:spPr>
        <p:txBody>
          <a:bodyPr spcFirstLastPara="1" wrap="square" lIns="68575" tIns="68575" rIns="68575" bIns="68575" anchor="ctr" anchorCtr="0">
            <a:noAutofit/>
          </a:bodyPr>
          <a:lstStyle/>
          <a:p>
            <a:pPr marL="0" lvl="0" indent="0" algn="l" rtl="0">
              <a:lnSpc>
                <a:spcPct val="115000"/>
              </a:lnSpc>
              <a:spcBef>
                <a:spcPts val="720"/>
              </a:spcBef>
              <a:spcAft>
                <a:spcPts val="0"/>
              </a:spcAft>
              <a:buNone/>
            </a:pPr>
            <a:br>
              <a:rPr lang="en-GB" sz="3600" b="1" i="0" dirty="0">
                <a:solidFill>
                  <a:schemeClr val="lt1"/>
                </a:solidFill>
              </a:rPr>
            </a:br>
            <a:br>
              <a:rPr lang="en-GB" sz="3600" b="1" i="0" dirty="0">
                <a:solidFill>
                  <a:schemeClr val="lt1"/>
                </a:solidFill>
              </a:rPr>
            </a:br>
            <a:endParaRPr sz="3600" b="1" i="0" dirty="0">
              <a:solidFill>
                <a:schemeClr val="lt1"/>
              </a:solidFill>
            </a:endParaRPr>
          </a:p>
          <a:p>
            <a:pPr marL="0" lvl="0" indent="0" algn="l" rtl="0">
              <a:lnSpc>
                <a:spcPct val="115000"/>
              </a:lnSpc>
              <a:spcBef>
                <a:spcPts val="720"/>
              </a:spcBef>
              <a:spcAft>
                <a:spcPts val="0"/>
              </a:spcAft>
              <a:buClr>
                <a:schemeClr val="lt1"/>
              </a:buClr>
              <a:buFont typeface="Arial"/>
              <a:buNone/>
            </a:pPr>
            <a:endParaRPr sz="3600" b="1" i="0" dirty="0">
              <a:solidFill>
                <a:schemeClr val="lt1"/>
              </a:solidFill>
            </a:endParaRPr>
          </a:p>
          <a:p>
            <a:pPr marL="0" lvl="0" indent="0" algn="ctr" rtl="0">
              <a:spcBef>
                <a:spcPts val="0"/>
              </a:spcBef>
              <a:spcAft>
                <a:spcPts val="0"/>
              </a:spcAft>
              <a:buNone/>
            </a:pPr>
            <a:endParaRPr sz="3600" b="1" i="0" dirty="0">
              <a:solidFill>
                <a:schemeClr val="lt1"/>
              </a:solidFill>
            </a:endParaRPr>
          </a:p>
        </p:txBody>
      </p:sp>
      <p:pic>
        <p:nvPicPr>
          <p:cNvPr id="1026" name="Picture 2">
            <a:extLst>
              <a:ext uri="{FF2B5EF4-FFF2-40B4-BE49-F238E27FC236}">
                <a16:creationId xmlns:a16="http://schemas.microsoft.com/office/drawing/2014/main" id="{B1B13EC2-ADAD-EF88-6AC4-A12152AFC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45"/>
          <a:stretch/>
        </p:blipFill>
        <p:spPr bwMode="auto">
          <a:xfrm>
            <a:off x="6389699" y="0"/>
            <a:ext cx="58023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06"/>
        <p:cNvGrpSpPr/>
        <p:nvPr/>
      </p:nvGrpSpPr>
      <p:grpSpPr>
        <a:xfrm>
          <a:off x="0" y="0"/>
          <a:ext cx="0" cy="0"/>
          <a:chOff x="0" y="0"/>
          <a:chExt cx="0" cy="0"/>
        </a:xfrm>
      </p:grpSpPr>
      <p:sp>
        <p:nvSpPr>
          <p:cNvPr id="7107" name="Google Shape;7107;p896"/>
          <p:cNvSpPr txBox="1">
            <a:spLocks noGrp="1"/>
          </p:cNvSpPr>
          <p:nvPr>
            <p:ph type="title"/>
          </p:nvPr>
        </p:nvSpPr>
        <p:spPr>
          <a:xfrm>
            <a:off x="3492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000000"/>
                </a:solidFill>
              </a:rPr>
              <a:t>Scale phase</a:t>
            </a:r>
            <a:endParaRPr b="1" i="0">
              <a:solidFill>
                <a:srgbClr val="000000"/>
              </a:solidFill>
            </a:endParaRPr>
          </a:p>
        </p:txBody>
      </p:sp>
      <p:grpSp>
        <p:nvGrpSpPr>
          <p:cNvPr id="7108" name="Google Shape;7108;p896"/>
          <p:cNvGrpSpPr/>
          <p:nvPr/>
        </p:nvGrpSpPr>
        <p:grpSpPr>
          <a:xfrm>
            <a:off x="2128943" y="3798105"/>
            <a:ext cx="1284643" cy="372391"/>
            <a:chOff x="1711050" y="2677195"/>
            <a:chExt cx="963507" cy="279300"/>
          </a:xfrm>
        </p:grpSpPr>
        <p:sp>
          <p:nvSpPr>
            <p:cNvPr id="7109" name="Google Shape;7109;p89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10" name="Google Shape;7110;p89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111" name="Google Shape;7111;p896"/>
          <p:cNvSpPr/>
          <p:nvPr/>
        </p:nvSpPr>
        <p:spPr>
          <a:xfrm>
            <a:off x="14560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12" name="Google Shape;7112;p896"/>
          <p:cNvSpPr/>
          <p:nvPr/>
        </p:nvSpPr>
        <p:spPr>
          <a:xfrm>
            <a:off x="15788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7113" name="Google Shape;7113;p896"/>
          <p:cNvSpPr/>
          <p:nvPr/>
        </p:nvSpPr>
        <p:spPr>
          <a:xfrm>
            <a:off x="17342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7114" name="Google Shape;7114;p896"/>
          <p:cNvPicPr preferRelativeResize="0"/>
          <p:nvPr/>
        </p:nvPicPr>
        <p:blipFill>
          <a:blip r:embed="rId3">
            <a:alphaModFix/>
          </a:blip>
          <a:stretch>
            <a:fillRect/>
          </a:stretch>
        </p:blipFill>
        <p:spPr>
          <a:xfrm>
            <a:off x="1936040" y="3194981"/>
            <a:ext cx="432773" cy="432774"/>
          </a:xfrm>
          <a:prstGeom prst="rect">
            <a:avLst/>
          </a:prstGeom>
          <a:noFill/>
          <a:ln>
            <a:noFill/>
          </a:ln>
        </p:spPr>
      </p:pic>
      <p:cxnSp>
        <p:nvCxnSpPr>
          <p:cNvPr id="7115" name="Google Shape;7115;p896"/>
          <p:cNvCxnSpPr/>
          <p:nvPr/>
        </p:nvCxnSpPr>
        <p:spPr>
          <a:xfrm rot="10800000" flipH="1">
            <a:off x="2129000" y="3960867"/>
            <a:ext cx="1116300" cy="12300"/>
          </a:xfrm>
          <a:prstGeom prst="straightConnector1">
            <a:avLst/>
          </a:prstGeom>
          <a:noFill/>
          <a:ln w="9525" cap="flat" cmpd="sng">
            <a:solidFill>
              <a:srgbClr val="FFFFFF"/>
            </a:solidFill>
            <a:prstDash val="solid"/>
            <a:round/>
            <a:headEnd type="none" w="med" len="med"/>
            <a:tailEnd type="triangle" w="med" len="med"/>
          </a:ln>
        </p:spPr>
      </p:cxnSp>
      <p:grpSp>
        <p:nvGrpSpPr>
          <p:cNvPr id="7116" name="Google Shape;7116;p896"/>
          <p:cNvGrpSpPr/>
          <p:nvPr/>
        </p:nvGrpSpPr>
        <p:grpSpPr>
          <a:xfrm>
            <a:off x="2828131" y="2647731"/>
            <a:ext cx="2500296" cy="1526817"/>
            <a:chOff x="2828131" y="2647731"/>
            <a:chExt cx="2500296" cy="1526817"/>
          </a:xfrm>
        </p:grpSpPr>
        <p:grpSp>
          <p:nvGrpSpPr>
            <p:cNvPr id="7117" name="Google Shape;7117;p896"/>
            <p:cNvGrpSpPr/>
            <p:nvPr/>
          </p:nvGrpSpPr>
          <p:grpSpPr>
            <a:xfrm>
              <a:off x="2828131" y="2647731"/>
              <a:ext cx="1189000" cy="372391"/>
              <a:chOff x="2235454" y="1814393"/>
              <a:chExt cx="891772" cy="279300"/>
            </a:xfrm>
          </p:grpSpPr>
          <p:sp>
            <p:nvSpPr>
              <p:cNvPr id="7118" name="Google Shape;7118;p89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19" name="Google Shape;7119;p896"/>
              <p:cNvSpPr/>
              <p:nvPr/>
            </p:nvSpPr>
            <p:spPr>
              <a:xfrm rot="-5396307">
                <a:off x="2211304" y="1838693"/>
                <a:ext cx="279300" cy="230700"/>
              </a:xfrm>
              <a:prstGeom prst="triangle">
                <a:avLst>
                  <a:gd name="adj" fmla="val 50000"/>
                </a:avLst>
              </a:prstGeom>
              <a:solidFill>
                <a:srgbClr val="E7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120" name="Google Shape;7120;p896"/>
            <p:cNvGrpSpPr/>
            <p:nvPr/>
          </p:nvGrpSpPr>
          <p:grpSpPr>
            <a:xfrm>
              <a:off x="4043783" y="3802157"/>
              <a:ext cx="1284643" cy="372391"/>
              <a:chOff x="1711050" y="2677195"/>
              <a:chExt cx="963507" cy="279300"/>
            </a:xfrm>
          </p:grpSpPr>
          <p:sp>
            <p:nvSpPr>
              <p:cNvPr id="7121" name="Google Shape;7121;p89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22" name="Google Shape;7122;p896"/>
              <p:cNvSpPr/>
              <p:nvPr/>
            </p:nvSpPr>
            <p:spPr>
              <a:xfrm rot="5403693">
                <a:off x="2419407" y="2701495"/>
                <a:ext cx="279300" cy="230700"/>
              </a:xfrm>
              <a:prstGeom prst="triangle">
                <a:avLst>
                  <a:gd name="adj" fmla="val 50000"/>
                </a:avLst>
              </a:prstGeom>
              <a:solidFill>
                <a:srgbClr val="E7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123" name="Google Shape;7123;p896"/>
            <p:cNvSpPr/>
            <p:nvPr/>
          </p:nvSpPr>
          <p:spPr>
            <a:xfrm>
              <a:off x="33347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24" name="Google Shape;7124;p896"/>
            <p:cNvSpPr/>
            <p:nvPr/>
          </p:nvSpPr>
          <p:spPr>
            <a:xfrm>
              <a:off x="34604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7125" name="Google Shape;7125;p896"/>
            <p:cNvSpPr/>
            <p:nvPr/>
          </p:nvSpPr>
          <p:spPr>
            <a:xfrm>
              <a:off x="36129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7126" name="Google Shape;7126;p896"/>
            <p:cNvPicPr preferRelativeResize="0"/>
            <p:nvPr/>
          </p:nvPicPr>
          <p:blipFill rotWithShape="1">
            <a:blip r:embed="rId4">
              <a:alphaModFix/>
            </a:blip>
            <a:srcRect/>
            <a:stretch/>
          </p:blipFill>
          <p:spPr>
            <a:xfrm>
              <a:off x="3757927" y="3141655"/>
              <a:ext cx="539900" cy="539440"/>
            </a:xfrm>
            <a:prstGeom prst="rect">
              <a:avLst/>
            </a:prstGeom>
            <a:noFill/>
            <a:ln>
              <a:noFill/>
            </a:ln>
          </p:spPr>
        </p:pic>
        <p:cxnSp>
          <p:nvCxnSpPr>
            <p:cNvPr id="7127" name="Google Shape;7127;p896"/>
            <p:cNvCxnSpPr/>
            <p:nvPr/>
          </p:nvCxnSpPr>
          <p:spPr>
            <a:xfrm rot="10800000" flipH="1">
              <a:off x="4021317" y="3961117"/>
              <a:ext cx="1116300" cy="12300"/>
            </a:xfrm>
            <a:prstGeom prst="straightConnector1">
              <a:avLst/>
            </a:prstGeom>
            <a:noFill/>
            <a:ln w="9525" cap="flat" cmpd="sng">
              <a:solidFill>
                <a:srgbClr val="FFFFFF"/>
              </a:solidFill>
              <a:prstDash val="solid"/>
              <a:round/>
              <a:headEnd type="none" w="med" len="med"/>
              <a:tailEnd type="triangle" w="med" len="med"/>
            </a:ln>
          </p:spPr>
        </p:cxnSp>
      </p:grpSp>
      <p:grpSp>
        <p:nvGrpSpPr>
          <p:cNvPr id="7128" name="Google Shape;7128;p896"/>
          <p:cNvGrpSpPr/>
          <p:nvPr/>
        </p:nvGrpSpPr>
        <p:grpSpPr>
          <a:xfrm>
            <a:off x="4742971" y="2651783"/>
            <a:ext cx="2455243" cy="1519054"/>
            <a:chOff x="4742971" y="2651783"/>
            <a:chExt cx="2455243" cy="1519054"/>
          </a:xfrm>
        </p:grpSpPr>
        <p:grpSp>
          <p:nvGrpSpPr>
            <p:cNvPr id="7129" name="Google Shape;7129;p896"/>
            <p:cNvGrpSpPr/>
            <p:nvPr/>
          </p:nvGrpSpPr>
          <p:grpSpPr>
            <a:xfrm>
              <a:off x="4742971" y="2651783"/>
              <a:ext cx="1189000" cy="372391"/>
              <a:chOff x="2235454" y="1814393"/>
              <a:chExt cx="891772" cy="279300"/>
            </a:xfrm>
          </p:grpSpPr>
          <p:sp>
            <p:nvSpPr>
              <p:cNvPr id="7130" name="Google Shape;7130;p89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31" name="Google Shape;7131;p89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132" name="Google Shape;7132;p896"/>
            <p:cNvGrpSpPr/>
            <p:nvPr/>
          </p:nvGrpSpPr>
          <p:grpSpPr>
            <a:xfrm>
              <a:off x="5913571" y="3798447"/>
              <a:ext cx="1284643" cy="372391"/>
              <a:chOff x="1711050" y="2677195"/>
              <a:chExt cx="963507" cy="279300"/>
            </a:xfrm>
          </p:grpSpPr>
          <p:sp>
            <p:nvSpPr>
              <p:cNvPr id="7133" name="Google Shape;7133;p89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34" name="Google Shape;7134;p89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135" name="Google Shape;7135;p896"/>
            <p:cNvSpPr/>
            <p:nvPr/>
          </p:nvSpPr>
          <p:spPr>
            <a:xfrm>
              <a:off x="52110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36" name="Google Shape;7136;p896"/>
            <p:cNvSpPr/>
            <p:nvPr/>
          </p:nvSpPr>
          <p:spPr>
            <a:xfrm>
              <a:off x="53356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7137" name="Google Shape;7137;p896"/>
            <p:cNvSpPr/>
            <p:nvPr/>
          </p:nvSpPr>
          <p:spPr>
            <a:xfrm>
              <a:off x="54892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7138" name="Google Shape;7138;p896"/>
            <p:cNvPicPr preferRelativeResize="0"/>
            <p:nvPr/>
          </p:nvPicPr>
          <p:blipFill rotWithShape="1">
            <a:blip r:embed="rId5">
              <a:alphaModFix/>
            </a:blip>
            <a:srcRect/>
            <a:stretch/>
          </p:blipFill>
          <p:spPr>
            <a:xfrm>
              <a:off x="5605408" y="3123094"/>
              <a:ext cx="577071" cy="576569"/>
            </a:xfrm>
            <a:prstGeom prst="rect">
              <a:avLst/>
            </a:prstGeom>
            <a:noFill/>
            <a:ln>
              <a:noFill/>
            </a:ln>
          </p:spPr>
        </p:pic>
        <p:cxnSp>
          <p:nvCxnSpPr>
            <p:cNvPr id="7139" name="Google Shape;7139;p896"/>
            <p:cNvCxnSpPr/>
            <p:nvPr/>
          </p:nvCxnSpPr>
          <p:spPr>
            <a:xfrm rot="10800000" flipH="1">
              <a:off x="5901667" y="3960867"/>
              <a:ext cx="1116300" cy="12300"/>
            </a:xfrm>
            <a:prstGeom prst="straightConnector1">
              <a:avLst/>
            </a:prstGeom>
            <a:noFill/>
            <a:ln w="9525" cap="flat" cmpd="sng">
              <a:solidFill>
                <a:srgbClr val="FFFFFF"/>
              </a:solidFill>
              <a:prstDash val="solid"/>
              <a:round/>
              <a:headEnd type="none" w="med" len="med"/>
              <a:tailEnd type="triangle" w="med" len="med"/>
            </a:ln>
          </p:spPr>
        </p:cxnSp>
      </p:grpSp>
      <p:grpSp>
        <p:nvGrpSpPr>
          <p:cNvPr id="7140" name="Google Shape;7140;p896"/>
          <p:cNvGrpSpPr/>
          <p:nvPr/>
        </p:nvGrpSpPr>
        <p:grpSpPr>
          <a:xfrm>
            <a:off x="6617731" y="2642980"/>
            <a:ext cx="2446183" cy="1530852"/>
            <a:chOff x="6617731" y="2642980"/>
            <a:chExt cx="2446183" cy="1530852"/>
          </a:xfrm>
        </p:grpSpPr>
        <p:sp>
          <p:nvSpPr>
            <p:cNvPr id="7141" name="Google Shape;7141;p896"/>
            <p:cNvSpPr/>
            <p:nvPr/>
          </p:nvSpPr>
          <p:spPr>
            <a:xfrm>
              <a:off x="69020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grpSp>
          <p:nvGrpSpPr>
            <p:cNvPr id="7142" name="Google Shape;7142;p896"/>
            <p:cNvGrpSpPr/>
            <p:nvPr/>
          </p:nvGrpSpPr>
          <p:grpSpPr>
            <a:xfrm>
              <a:off x="6617731" y="2642980"/>
              <a:ext cx="2446183" cy="1530852"/>
              <a:chOff x="6617731" y="2642980"/>
              <a:chExt cx="2446183" cy="1530852"/>
            </a:xfrm>
          </p:grpSpPr>
          <p:sp>
            <p:nvSpPr>
              <p:cNvPr id="7143" name="Google Shape;7143;p896"/>
              <p:cNvSpPr/>
              <p:nvPr/>
            </p:nvSpPr>
            <p:spPr>
              <a:xfrm rot="-5397230">
                <a:off x="6585481" y="2675380"/>
                <a:ext cx="372300" cy="307500"/>
              </a:xfrm>
              <a:prstGeom prst="triangle">
                <a:avLst>
                  <a:gd name="adj" fmla="val 50000"/>
                </a:avLst>
              </a:prstGeom>
              <a:solidFill>
                <a:srgbClr val="E7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144" name="Google Shape;7144;p896"/>
              <p:cNvGrpSpPr/>
              <p:nvPr/>
            </p:nvGrpSpPr>
            <p:grpSpPr>
              <a:xfrm>
                <a:off x="7779271" y="3801441"/>
                <a:ext cx="1284643" cy="372391"/>
                <a:chOff x="1711050" y="2677195"/>
                <a:chExt cx="963507" cy="279300"/>
              </a:xfrm>
            </p:grpSpPr>
            <p:sp>
              <p:nvSpPr>
                <p:cNvPr id="7145" name="Google Shape;7145;p89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46" name="Google Shape;7146;p896"/>
                <p:cNvSpPr/>
                <p:nvPr/>
              </p:nvSpPr>
              <p:spPr>
                <a:xfrm rot="5403693">
                  <a:off x="2419407" y="2701495"/>
                  <a:ext cx="279300" cy="230700"/>
                </a:xfrm>
                <a:prstGeom prst="triangle">
                  <a:avLst>
                    <a:gd name="adj" fmla="val 50000"/>
                  </a:avLst>
                </a:prstGeom>
                <a:solidFill>
                  <a:srgbClr val="E7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147" name="Google Shape;7147;p896"/>
              <p:cNvSpPr/>
              <p:nvPr/>
            </p:nvSpPr>
            <p:spPr>
              <a:xfrm>
                <a:off x="70873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7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48" name="Google Shape;7148;p896"/>
              <p:cNvSpPr/>
              <p:nvPr/>
            </p:nvSpPr>
            <p:spPr>
              <a:xfrm>
                <a:off x="7212467" y="2857233"/>
                <a:ext cx="1127100" cy="1127100"/>
              </a:xfrm>
              <a:prstGeom prst="ellipse">
                <a:avLst/>
              </a:prstGeom>
              <a:solidFill>
                <a:srgbClr val="E7E6E6"/>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7149" name="Google Shape;7149;p896"/>
              <p:cNvSpPr/>
              <p:nvPr/>
            </p:nvSpPr>
            <p:spPr>
              <a:xfrm>
                <a:off x="73655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7150" name="Google Shape;7150;p896"/>
              <p:cNvPicPr preferRelativeResize="0"/>
              <p:nvPr/>
            </p:nvPicPr>
            <p:blipFill rotWithShape="1">
              <a:blip r:embed="rId6">
                <a:alphaModFix/>
              </a:blip>
              <a:srcRect/>
              <a:stretch/>
            </p:blipFill>
            <p:spPr>
              <a:xfrm>
                <a:off x="7490042" y="3122840"/>
                <a:ext cx="577071" cy="577073"/>
              </a:xfrm>
              <a:prstGeom prst="rect">
                <a:avLst/>
              </a:prstGeom>
              <a:noFill/>
              <a:ln>
                <a:noFill/>
              </a:ln>
            </p:spPr>
          </p:pic>
          <p:cxnSp>
            <p:nvCxnSpPr>
              <p:cNvPr id="7151" name="Google Shape;7151;p896"/>
              <p:cNvCxnSpPr/>
              <p:nvPr/>
            </p:nvCxnSpPr>
            <p:spPr>
              <a:xfrm rot="10800000" flipH="1">
                <a:off x="7783433" y="3961117"/>
                <a:ext cx="1116300" cy="12300"/>
              </a:xfrm>
              <a:prstGeom prst="straightConnector1">
                <a:avLst/>
              </a:prstGeom>
              <a:noFill/>
              <a:ln w="9525" cap="flat" cmpd="sng">
                <a:solidFill>
                  <a:srgbClr val="FFFFFF"/>
                </a:solidFill>
                <a:prstDash val="solid"/>
                <a:round/>
                <a:headEnd type="none" w="med" len="med"/>
                <a:tailEnd type="triangle" w="med" len="med"/>
              </a:ln>
            </p:spPr>
          </p:cxnSp>
        </p:grpSp>
      </p:grpSp>
      <p:grpSp>
        <p:nvGrpSpPr>
          <p:cNvPr id="7152" name="Google Shape;7152;p896"/>
          <p:cNvGrpSpPr/>
          <p:nvPr/>
        </p:nvGrpSpPr>
        <p:grpSpPr>
          <a:xfrm>
            <a:off x="8542164" y="2294157"/>
            <a:ext cx="3147952" cy="2326948"/>
            <a:chOff x="9049854" y="2651772"/>
            <a:chExt cx="1814590" cy="1444592"/>
          </a:xfrm>
        </p:grpSpPr>
        <p:grpSp>
          <p:nvGrpSpPr>
            <p:cNvPr id="7153" name="Google Shape;7153;p896"/>
            <p:cNvGrpSpPr/>
            <p:nvPr/>
          </p:nvGrpSpPr>
          <p:grpSpPr>
            <a:xfrm>
              <a:off x="9049854" y="2651772"/>
              <a:ext cx="1189000" cy="372391"/>
              <a:chOff x="2235454" y="1814393"/>
              <a:chExt cx="891772" cy="279300"/>
            </a:xfrm>
          </p:grpSpPr>
          <p:sp>
            <p:nvSpPr>
              <p:cNvPr id="7154" name="Google Shape;7154;p89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55" name="Google Shape;7155;p896"/>
              <p:cNvSpPr/>
              <p:nvPr/>
            </p:nvSpPr>
            <p:spPr>
              <a:xfrm rot="-5396307">
                <a:off x="2211304" y="1838693"/>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156" name="Google Shape;7156;p896"/>
            <p:cNvSpPr/>
            <p:nvPr/>
          </p:nvSpPr>
          <p:spPr>
            <a:xfrm>
              <a:off x="9775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7157" name="Google Shape;7157;p896"/>
            <p:cNvPicPr preferRelativeResize="0"/>
            <p:nvPr/>
          </p:nvPicPr>
          <p:blipFill>
            <a:blip r:embed="rId7">
              <a:alphaModFix/>
            </a:blip>
            <a:stretch>
              <a:fillRect/>
            </a:stretch>
          </p:blipFill>
          <p:spPr>
            <a:xfrm>
              <a:off x="9995482" y="3225255"/>
              <a:ext cx="372231" cy="372232"/>
            </a:xfrm>
            <a:prstGeom prst="rect">
              <a:avLst/>
            </a:prstGeom>
            <a:noFill/>
            <a:ln>
              <a:noFill/>
            </a:ln>
          </p:spPr>
        </p:pic>
        <p:cxnSp>
          <p:nvCxnSpPr>
            <p:cNvPr id="7158" name="Google Shape;7158;p896"/>
            <p:cNvCxnSpPr/>
            <p:nvPr/>
          </p:nvCxnSpPr>
          <p:spPr>
            <a:xfrm rot="10800000">
              <a:off x="9211933" y="2851045"/>
              <a:ext cx="864900" cy="0"/>
            </a:xfrm>
            <a:prstGeom prst="straightConnector1">
              <a:avLst/>
            </a:prstGeom>
            <a:noFill/>
            <a:ln w="9525" cap="flat" cmpd="sng">
              <a:solidFill>
                <a:srgbClr val="FFFFFF"/>
              </a:solidFill>
              <a:prstDash val="dash"/>
              <a:round/>
              <a:headEnd type="none" w="med" len="med"/>
              <a:tailEnd type="triangle" w="med" len="med"/>
            </a:ln>
          </p:spPr>
        </p:cxnSp>
        <p:sp>
          <p:nvSpPr>
            <p:cNvPr id="7159" name="Google Shape;7159;p896"/>
            <p:cNvSpPr/>
            <p:nvPr/>
          </p:nvSpPr>
          <p:spPr>
            <a:xfrm>
              <a:off x="9497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7160" name="Google Shape;7160;p896"/>
            <p:cNvSpPr/>
            <p:nvPr/>
          </p:nvSpPr>
          <p:spPr>
            <a:xfrm>
              <a:off x="9616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sp>
        <p:nvSpPr>
          <p:cNvPr id="7161" name="Google Shape;7161;p896"/>
          <p:cNvSpPr txBox="1"/>
          <p:nvPr/>
        </p:nvSpPr>
        <p:spPr>
          <a:xfrm>
            <a:off x="2247375" y="5059050"/>
            <a:ext cx="7738500" cy="12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i="1"/>
              <a:t>Assess if and how your intervention can be scaled </a:t>
            </a:r>
            <a:endParaRPr sz="2400" i="1"/>
          </a:p>
          <a:p>
            <a:pPr marL="0" lvl="0" indent="0" algn="ctr" rtl="0">
              <a:spcBef>
                <a:spcPts val="0"/>
              </a:spcBef>
              <a:spcAft>
                <a:spcPts val="0"/>
              </a:spcAft>
              <a:buNone/>
            </a:pPr>
            <a:r>
              <a:rPr lang="en-GB" sz="2400" i="1"/>
              <a:t>and develop a plan to scale it.</a:t>
            </a:r>
            <a:endParaRPr sz="2400" i="1"/>
          </a:p>
        </p:txBody>
      </p:sp>
      <p:sp>
        <p:nvSpPr>
          <p:cNvPr id="7162" name="Google Shape;7162;p896"/>
          <p:cNvSpPr txBox="1"/>
          <p:nvPr/>
        </p:nvSpPr>
        <p:spPr>
          <a:xfrm>
            <a:off x="1140825" y="156315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TARGET</a:t>
            </a:r>
            <a:endParaRPr sz="1900">
              <a:latin typeface="Arial Black"/>
              <a:ea typeface="Arial Black"/>
              <a:cs typeface="Arial Black"/>
              <a:sym typeface="Arial Black"/>
            </a:endParaRPr>
          </a:p>
        </p:txBody>
      </p:sp>
      <p:sp>
        <p:nvSpPr>
          <p:cNvPr id="7163" name="Google Shape;7163;p896"/>
          <p:cNvSpPr txBox="1"/>
          <p:nvPr/>
        </p:nvSpPr>
        <p:spPr>
          <a:xfrm>
            <a:off x="2972925" y="1570463"/>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7164" name="Google Shape;7164;p896"/>
          <p:cNvSpPr txBox="1"/>
          <p:nvPr/>
        </p:nvSpPr>
        <p:spPr>
          <a:xfrm>
            <a:off x="5108175" y="1570463"/>
            <a:ext cx="20163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7165" name="Google Shape;7165;p896"/>
          <p:cNvSpPr txBox="1"/>
          <p:nvPr/>
        </p:nvSpPr>
        <p:spPr>
          <a:xfrm>
            <a:off x="7302525" y="15631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7166" name="Google Shape;7166;p896"/>
          <p:cNvSpPr txBox="1"/>
          <p:nvPr/>
        </p:nvSpPr>
        <p:spPr>
          <a:xfrm>
            <a:off x="9471228" y="1515100"/>
            <a:ext cx="1510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SCALE</a:t>
            </a:r>
            <a:endParaRPr sz="2400">
              <a:latin typeface="Arial Black"/>
              <a:ea typeface="Arial Black"/>
              <a:cs typeface="Arial Black"/>
              <a:sym typeface="Arial Black"/>
            </a:endParaRPr>
          </a:p>
        </p:txBody>
      </p:sp>
      <p:sp>
        <p:nvSpPr>
          <p:cNvPr id="7167" name="Google Shape;7167;p896"/>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71"/>
        <p:cNvGrpSpPr/>
        <p:nvPr/>
      </p:nvGrpSpPr>
      <p:grpSpPr>
        <a:xfrm>
          <a:off x="0" y="0"/>
          <a:ext cx="0" cy="0"/>
          <a:chOff x="0" y="0"/>
          <a:chExt cx="0" cy="0"/>
        </a:xfrm>
      </p:grpSpPr>
      <p:sp>
        <p:nvSpPr>
          <p:cNvPr id="7172" name="Google Shape;7172;p89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200"/>
              <a:t>TESTS Methodology: Scale</a:t>
            </a:r>
            <a:endParaRPr sz="3200"/>
          </a:p>
        </p:txBody>
      </p:sp>
      <p:sp>
        <p:nvSpPr>
          <p:cNvPr id="7173" name="Google Shape;7173;p897"/>
          <p:cNvSpPr txBox="1">
            <a:spLocks noGrp="1"/>
          </p:cNvSpPr>
          <p:nvPr>
            <p:ph type="body" idx="1"/>
          </p:nvPr>
        </p:nvSpPr>
        <p:spPr>
          <a:xfrm>
            <a:off x="6500875" y="1702175"/>
            <a:ext cx="5115900" cy="13773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600"/>
              <a:buFont typeface="Arial"/>
              <a:buNone/>
            </a:pPr>
            <a:r>
              <a:rPr lang="en-GB" sz="2400">
                <a:solidFill>
                  <a:srgbClr val="FFFFFF"/>
                </a:solidFill>
              </a:rPr>
              <a:t>2019 study using the same letter replicated the same effect among 67 GP practices in Northern Ireland.</a:t>
            </a:r>
            <a:endParaRPr sz="2400">
              <a:solidFill>
                <a:srgbClr val="FFFFFF"/>
              </a:solidFill>
            </a:endParaRPr>
          </a:p>
        </p:txBody>
      </p:sp>
      <p:sp>
        <p:nvSpPr>
          <p:cNvPr id="7174" name="Google Shape;7174;p897"/>
          <p:cNvSpPr txBox="1">
            <a:spLocks noGrp="1"/>
          </p:cNvSpPr>
          <p:nvPr>
            <p:ph type="body" idx="1"/>
          </p:nvPr>
        </p:nvSpPr>
        <p:spPr>
          <a:xfrm>
            <a:off x="245300" y="6364250"/>
            <a:ext cx="1756800" cy="3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100"/>
              </a:spcBef>
              <a:spcAft>
                <a:spcPts val="0"/>
              </a:spcAft>
              <a:buSzPts val="2300"/>
              <a:buNone/>
            </a:pPr>
            <a:r>
              <a:rPr lang="en-GB" sz="1000"/>
              <a:t>(</a:t>
            </a:r>
            <a:r>
              <a:rPr lang="en-GB" sz="1000" u="sng">
                <a:solidFill>
                  <a:schemeClr val="hlink"/>
                </a:solidFill>
                <a:hlinkClick r:id="rId3"/>
              </a:rPr>
              <a:t>Bradley et al 2019</a:t>
            </a:r>
            <a:r>
              <a:rPr lang="en-GB" sz="1000"/>
              <a:t>)</a:t>
            </a:r>
            <a:endParaRPr sz="1000"/>
          </a:p>
        </p:txBody>
      </p:sp>
      <p:pic>
        <p:nvPicPr>
          <p:cNvPr id="7175" name="Google Shape;7175;p897"/>
          <p:cNvPicPr preferRelativeResize="0"/>
          <p:nvPr/>
        </p:nvPicPr>
        <p:blipFill rotWithShape="1">
          <a:blip r:embed="rId4">
            <a:alphaModFix/>
          </a:blip>
          <a:srcRect/>
          <a:stretch/>
        </p:blipFill>
        <p:spPr>
          <a:xfrm>
            <a:off x="491800" y="1803575"/>
            <a:ext cx="5227176" cy="4436600"/>
          </a:xfrm>
          <a:prstGeom prst="rect">
            <a:avLst/>
          </a:prstGeom>
          <a:noFill/>
          <a:ln>
            <a:noFill/>
          </a:ln>
        </p:spPr>
      </p:pic>
      <p:pic>
        <p:nvPicPr>
          <p:cNvPr id="7176" name="Google Shape;7176;p897"/>
          <p:cNvPicPr preferRelativeResize="0"/>
          <p:nvPr/>
        </p:nvPicPr>
        <p:blipFill>
          <a:blip r:embed="rId5">
            <a:alphaModFix/>
          </a:blip>
          <a:stretch>
            <a:fillRect/>
          </a:stretch>
        </p:blipFill>
        <p:spPr>
          <a:xfrm>
            <a:off x="6679548" y="3581738"/>
            <a:ext cx="1756800" cy="1140708"/>
          </a:xfrm>
          <a:prstGeom prst="rect">
            <a:avLst/>
          </a:prstGeom>
          <a:noFill/>
          <a:ln>
            <a:noFill/>
          </a:ln>
        </p:spPr>
      </p:pic>
      <p:sp>
        <p:nvSpPr>
          <p:cNvPr id="7177" name="Google Shape;7177;p897"/>
          <p:cNvSpPr txBox="1">
            <a:spLocks noGrp="1"/>
          </p:cNvSpPr>
          <p:nvPr>
            <p:ph type="body" idx="1"/>
          </p:nvPr>
        </p:nvSpPr>
        <p:spPr>
          <a:xfrm>
            <a:off x="8889350" y="4843700"/>
            <a:ext cx="2392200" cy="13773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600"/>
              <a:buFont typeface="Arial"/>
              <a:buNone/>
            </a:pPr>
            <a:r>
              <a:rPr lang="en-GB" sz="3000" b="1">
                <a:solidFill>
                  <a:srgbClr val="FFFFFF"/>
                </a:solidFill>
              </a:rPr>
              <a:t>19,000 </a:t>
            </a:r>
            <a:r>
              <a:rPr lang="en-GB" sz="3000">
                <a:solidFill>
                  <a:srgbClr val="FFFFFF"/>
                </a:solidFill>
              </a:rPr>
              <a:t>fewer antibiotics</a:t>
            </a:r>
            <a:endParaRPr sz="2400">
              <a:solidFill>
                <a:srgbClr val="FFFFFF"/>
              </a:solidFill>
              <a:latin typeface="Open Sans"/>
              <a:ea typeface="Open Sans"/>
              <a:cs typeface="Open Sans"/>
              <a:sym typeface="Open Sans"/>
            </a:endParaRPr>
          </a:p>
        </p:txBody>
      </p:sp>
      <p:sp>
        <p:nvSpPr>
          <p:cNvPr id="7178" name="Google Shape;7178;p897"/>
          <p:cNvSpPr txBox="1">
            <a:spLocks noGrp="1"/>
          </p:cNvSpPr>
          <p:nvPr>
            <p:ph type="body" idx="1"/>
          </p:nvPr>
        </p:nvSpPr>
        <p:spPr>
          <a:xfrm>
            <a:off x="6361850" y="4843700"/>
            <a:ext cx="2392200" cy="13773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600"/>
              <a:buFont typeface="Arial"/>
              <a:buNone/>
            </a:pPr>
            <a:r>
              <a:rPr lang="en-GB" sz="3000" b="1">
                <a:solidFill>
                  <a:srgbClr val="FFFFFF"/>
                </a:solidFill>
              </a:rPr>
              <a:t>4.6% </a:t>
            </a:r>
            <a:r>
              <a:rPr lang="en-GB" sz="3000">
                <a:solidFill>
                  <a:srgbClr val="FFFFFF"/>
                </a:solidFill>
              </a:rPr>
              <a:t>reduction</a:t>
            </a:r>
            <a:endParaRPr sz="2400">
              <a:solidFill>
                <a:srgbClr val="FFFFFF"/>
              </a:solidFill>
              <a:latin typeface="Open Sans"/>
              <a:ea typeface="Open Sans"/>
              <a:cs typeface="Open Sans"/>
              <a:sym typeface="Open Sans"/>
            </a:endParaRPr>
          </a:p>
        </p:txBody>
      </p:sp>
      <p:pic>
        <p:nvPicPr>
          <p:cNvPr id="7179" name="Google Shape;7179;p897"/>
          <p:cNvPicPr preferRelativeResize="0"/>
          <p:nvPr/>
        </p:nvPicPr>
        <p:blipFill>
          <a:blip r:embed="rId6">
            <a:alphaModFix/>
          </a:blip>
          <a:stretch>
            <a:fillRect/>
          </a:stretch>
        </p:blipFill>
        <p:spPr>
          <a:xfrm>
            <a:off x="8936249" y="3296600"/>
            <a:ext cx="2392200" cy="15532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84"/>
        <p:cNvGrpSpPr/>
        <p:nvPr/>
      </p:nvGrpSpPr>
      <p:grpSpPr>
        <a:xfrm>
          <a:off x="0" y="0"/>
          <a:ext cx="0" cy="0"/>
          <a:chOff x="0" y="0"/>
          <a:chExt cx="0" cy="0"/>
        </a:xfrm>
      </p:grpSpPr>
      <p:pic>
        <p:nvPicPr>
          <p:cNvPr id="7185" name="Google Shape;7185;p898"/>
          <p:cNvPicPr preferRelativeResize="0"/>
          <p:nvPr/>
        </p:nvPicPr>
        <p:blipFill rotWithShape="1">
          <a:blip r:embed="rId3">
            <a:alphaModFix/>
          </a:blip>
          <a:srcRect l="68911" t="62327" r="14792" b="19016"/>
          <a:stretch/>
        </p:blipFill>
        <p:spPr>
          <a:xfrm>
            <a:off x="1660308" y="2510465"/>
            <a:ext cx="520475" cy="467125"/>
          </a:xfrm>
          <a:prstGeom prst="rect">
            <a:avLst/>
          </a:prstGeom>
          <a:noFill/>
          <a:ln>
            <a:noFill/>
          </a:ln>
        </p:spPr>
      </p:pic>
      <p:sp>
        <p:nvSpPr>
          <p:cNvPr id="7186" name="Google Shape;7186;p898"/>
          <p:cNvSpPr/>
          <p:nvPr/>
        </p:nvSpPr>
        <p:spPr>
          <a:xfrm>
            <a:off x="-15375" y="-228600"/>
            <a:ext cx="7197300" cy="6723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898"/>
          <p:cNvSpPr/>
          <p:nvPr/>
        </p:nvSpPr>
        <p:spPr>
          <a:xfrm>
            <a:off x="11399275" y="157950"/>
            <a:ext cx="743100" cy="70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898"/>
          <p:cNvSpPr txBox="1"/>
          <p:nvPr/>
        </p:nvSpPr>
        <p:spPr>
          <a:xfrm>
            <a:off x="113225" y="880325"/>
            <a:ext cx="1250700" cy="549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900" b="1">
                <a:solidFill>
                  <a:srgbClr val="1899D6"/>
                </a:solidFill>
              </a:rPr>
              <a:t>T</a:t>
            </a:r>
            <a:r>
              <a:rPr lang="en-GB" sz="1900" b="1" i="0" u="none" strike="noStrike" cap="none">
                <a:solidFill>
                  <a:srgbClr val="000000"/>
                </a:solidFill>
                <a:latin typeface="Arial"/>
                <a:ea typeface="Arial"/>
                <a:cs typeface="Arial"/>
                <a:sym typeface="Arial"/>
              </a:rPr>
              <a:t>arget</a:t>
            </a:r>
            <a:endParaRPr sz="1900" b="0" i="0" u="none" strike="noStrike" cap="none">
              <a:solidFill>
                <a:srgbClr val="000000"/>
              </a:solidFill>
              <a:latin typeface="Arial"/>
              <a:ea typeface="Arial"/>
              <a:cs typeface="Arial"/>
              <a:sym typeface="Arial"/>
            </a:endParaRPr>
          </a:p>
        </p:txBody>
      </p:sp>
      <p:sp>
        <p:nvSpPr>
          <p:cNvPr id="7189" name="Google Shape;7189;p898"/>
          <p:cNvSpPr txBox="1"/>
          <p:nvPr/>
        </p:nvSpPr>
        <p:spPr>
          <a:xfrm>
            <a:off x="112925" y="1977939"/>
            <a:ext cx="12516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1899D6"/>
              </a:buClr>
              <a:buSzPts val="2800"/>
              <a:buFont typeface="Arial"/>
              <a:buNone/>
            </a:pPr>
            <a:r>
              <a:rPr lang="en-GB" sz="1900" b="1" i="0" u="none" strike="noStrike" cap="none">
                <a:solidFill>
                  <a:srgbClr val="1899D6"/>
                </a:solidFill>
                <a:latin typeface="Arial"/>
                <a:ea typeface="Arial"/>
                <a:cs typeface="Arial"/>
                <a:sym typeface="Arial"/>
              </a:rPr>
              <a:t>E</a:t>
            </a:r>
            <a:r>
              <a:rPr lang="en-GB" sz="1900" b="1" i="0" u="none" strike="noStrike" cap="none">
                <a:solidFill>
                  <a:srgbClr val="000000"/>
                </a:solidFill>
                <a:latin typeface="Arial"/>
                <a:ea typeface="Arial"/>
                <a:cs typeface="Arial"/>
                <a:sym typeface="Arial"/>
              </a:rPr>
              <a:t>xplore</a:t>
            </a:r>
            <a:endParaRPr sz="1900" b="0" i="0" u="none" strike="noStrike" cap="none">
              <a:solidFill>
                <a:srgbClr val="000000"/>
              </a:solidFill>
              <a:latin typeface="Arial"/>
              <a:ea typeface="Arial"/>
              <a:cs typeface="Arial"/>
              <a:sym typeface="Arial"/>
            </a:endParaRPr>
          </a:p>
        </p:txBody>
      </p:sp>
      <p:sp>
        <p:nvSpPr>
          <p:cNvPr id="7190" name="Google Shape;7190;p898"/>
          <p:cNvSpPr txBox="1"/>
          <p:nvPr/>
        </p:nvSpPr>
        <p:spPr>
          <a:xfrm>
            <a:off x="112925" y="3492954"/>
            <a:ext cx="12516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1899D6"/>
              </a:buClr>
              <a:buSzPts val="2800"/>
              <a:buFont typeface="Arial"/>
              <a:buNone/>
            </a:pPr>
            <a:r>
              <a:rPr lang="en-GB" sz="1900" b="1" i="0" u="none" strike="noStrike" cap="none">
                <a:solidFill>
                  <a:srgbClr val="1899D6"/>
                </a:solidFill>
                <a:latin typeface="Arial"/>
                <a:ea typeface="Arial"/>
                <a:cs typeface="Arial"/>
                <a:sym typeface="Arial"/>
              </a:rPr>
              <a:t>S</a:t>
            </a:r>
            <a:r>
              <a:rPr lang="en-GB" sz="1900" b="1" i="0" u="none" strike="noStrike" cap="none">
                <a:solidFill>
                  <a:srgbClr val="000000"/>
                </a:solidFill>
                <a:latin typeface="Arial"/>
                <a:ea typeface="Arial"/>
                <a:cs typeface="Arial"/>
                <a:sym typeface="Arial"/>
              </a:rPr>
              <a:t>olution</a:t>
            </a:r>
            <a:endParaRPr sz="1900" b="0" i="0" u="none" strike="noStrike" cap="none">
              <a:solidFill>
                <a:srgbClr val="000000"/>
              </a:solidFill>
              <a:latin typeface="Arial"/>
              <a:ea typeface="Arial"/>
              <a:cs typeface="Arial"/>
              <a:sym typeface="Arial"/>
            </a:endParaRPr>
          </a:p>
        </p:txBody>
      </p:sp>
      <p:sp>
        <p:nvSpPr>
          <p:cNvPr id="7191" name="Google Shape;7191;p898"/>
          <p:cNvSpPr txBox="1"/>
          <p:nvPr/>
        </p:nvSpPr>
        <p:spPr>
          <a:xfrm>
            <a:off x="113225" y="5035899"/>
            <a:ext cx="12507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1899D6"/>
              </a:buClr>
              <a:buSzPts val="2800"/>
              <a:buFont typeface="Arial"/>
              <a:buNone/>
            </a:pPr>
            <a:r>
              <a:rPr lang="en-GB" sz="1900" b="1" i="0" u="none" strike="noStrike" cap="none">
                <a:solidFill>
                  <a:srgbClr val="1899D6"/>
                </a:solidFill>
                <a:latin typeface="Arial"/>
                <a:ea typeface="Arial"/>
                <a:cs typeface="Arial"/>
                <a:sym typeface="Arial"/>
              </a:rPr>
              <a:t>T</a:t>
            </a:r>
            <a:r>
              <a:rPr lang="en-GB" sz="1900" b="1" i="0" u="none" strike="noStrike" cap="none">
                <a:solidFill>
                  <a:srgbClr val="000000"/>
                </a:solidFill>
                <a:latin typeface="Arial"/>
                <a:ea typeface="Arial"/>
                <a:cs typeface="Arial"/>
                <a:sym typeface="Arial"/>
              </a:rPr>
              <a:t>rial</a:t>
            </a:r>
            <a:endParaRPr sz="1900" b="0" i="0" u="none" strike="noStrike" cap="none">
              <a:solidFill>
                <a:srgbClr val="000000"/>
              </a:solidFill>
              <a:latin typeface="Arial"/>
              <a:ea typeface="Arial"/>
              <a:cs typeface="Arial"/>
              <a:sym typeface="Arial"/>
            </a:endParaRPr>
          </a:p>
        </p:txBody>
      </p:sp>
      <p:sp>
        <p:nvSpPr>
          <p:cNvPr id="7192" name="Google Shape;7192;p898"/>
          <p:cNvSpPr txBox="1"/>
          <p:nvPr/>
        </p:nvSpPr>
        <p:spPr>
          <a:xfrm>
            <a:off x="152775" y="223625"/>
            <a:ext cx="1115700" cy="3825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i="0" u="none" strike="noStrike" cap="none">
                <a:solidFill>
                  <a:schemeClr val="lt1"/>
                </a:solidFill>
                <a:latin typeface="Calibri"/>
                <a:ea typeface="Calibri"/>
                <a:cs typeface="Calibri"/>
                <a:sym typeface="Calibri"/>
              </a:rPr>
              <a:t>Phase</a:t>
            </a:r>
            <a:endParaRPr sz="1600">
              <a:solidFill>
                <a:schemeClr val="lt1"/>
              </a:solidFill>
            </a:endParaRPr>
          </a:p>
        </p:txBody>
      </p:sp>
      <p:sp>
        <p:nvSpPr>
          <p:cNvPr id="7193" name="Google Shape;7193;p898"/>
          <p:cNvSpPr txBox="1"/>
          <p:nvPr/>
        </p:nvSpPr>
        <p:spPr>
          <a:xfrm>
            <a:off x="1370625" y="223625"/>
            <a:ext cx="4018500" cy="3825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Tools </a:t>
            </a:r>
            <a:endParaRPr sz="1600">
              <a:solidFill>
                <a:schemeClr val="lt1"/>
              </a:solidFill>
            </a:endParaRPr>
          </a:p>
        </p:txBody>
      </p:sp>
      <p:sp>
        <p:nvSpPr>
          <p:cNvPr id="7194" name="Google Shape;7194;p898"/>
          <p:cNvSpPr txBox="1"/>
          <p:nvPr/>
        </p:nvSpPr>
        <p:spPr>
          <a:xfrm>
            <a:off x="7257925" y="223625"/>
            <a:ext cx="4760100" cy="3825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Example</a:t>
            </a:r>
            <a:endParaRPr sz="1600">
              <a:solidFill>
                <a:schemeClr val="lt1"/>
              </a:solidFill>
            </a:endParaRPr>
          </a:p>
        </p:txBody>
      </p:sp>
      <p:sp>
        <p:nvSpPr>
          <p:cNvPr id="7195" name="Google Shape;7195;p898"/>
          <p:cNvSpPr txBox="1"/>
          <p:nvPr/>
        </p:nvSpPr>
        <p:spPr>
          <a:xfrm>
            <a:off x="5662163" y="223625"/>
            <a:ext cx="1437600" cy="3825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Output</a:t>
            </a:r>
            <a:endParaRPr sz="1600">
              <a:solidFill>
                <a:schemeClr val="lt1"/>
              </a:solidFill>
            </a:endParaRPr>
          </a:p>
        </p:txBody>
      </p:sp>
      <p:sp>
        <p:nvSpPr>
          <p:cNvPr id="7196" name="Google Shape;7196;p898"/>
          <p:cNvSpPr txBox="1"/>
          <p:nvPr/>
        </p:nvSpPr>
        <p:spPr>
          <a:xfrm>
            <a:off x="3283108" y="590475"/>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Behaviour</a:t>
            </a:r>
            <a:endParaRPr sz="1100" b="1"/>
          </a:p>
          <a:p>
            <a:pPr marL="0" marR="0" lvl="0" indent="0" algn="ctr" rtl="0">
              <a:lnSpc>
                <a:spcPct val="100000"/>
              </a:lnSpc>
              <a:spcBef>
                <a:spcPts val="0"/>
              </a:spcBef>
              <a:spcAft>
                <a:spcPts val="0"/>
              </a:spcAft>
              <a:buClr>
                <a:srgbClr val="FFC000"/>
              </a:buClr>
              <a:buSzPts val="2800"/>
              <a:buFont typeface="Arial"/>
              <a:buNone/>
            </a:pPr>
            <a:r>
              <a:rPr lang="en-GB" sz="1100" b="1"/>
              <a:t>Map</a:t>
            </a:r>
            <a:endParaRPr sz="1100" b="0" i="0" u="none" strike="noStrike" cap="none">
              <a:latin typeface="Arial"/>
              <a:ea typeface="Arial"/>
              <a:cs typeface="Arial"/>
              <a:sym typeface="Arial"/>
            </a:endParaRPr>
          </a:p>
        </p:txBody>
      </p:sp>
      <p:pic>
        <p:nvPicPr>
          <p:cNvPr id="7197" name="Google Shape;7197;p898"/>
          <p:cNvPicPr preferRelativeResize="0"/>
          <p:nvPr/>
        </p:nvPicPr>
        <p:blipFill>
          <a:blip r:embed="rId4">
            <a:alphaModFix/>
          </a:blip>
          <a:stretch>
            <a:fillRect/>
          </a:stretch>
        </p:blipFill>
        <p:spPr>
          <a:xfrm>
            <a:off x="3430900" y="1003036"/>
            <a:ext cx="838401" cy="655800"/>
          </a:xfrm>
          <a:prstGeom prst="rect">
            <a:avLst/>
          </a:prstGeom>
          <a:noFill/>
          <a:ln>
            <a:noFill/>
          </a:ln>
        </p:spPr>
      </p:pic>
      <p:pic>
        <p:nvPicPr>
          <p:cNvPr id="7198" name="Google Shape;7198;p898"/>
          <p:cNvPicPr preferRelativeResize="0"/>
          <p:nvPr/>
        </p:nvPicPr>
        <p:blipFill rotWithShape="1">
          <a:blip r:embed="rId5">
            <a:alphaModFix/>
          </a:blip>
          <a:srcRect r="6480"/>
          <a:stretch/>
        </p:blipFill>
        <p:spPr>
          <a:xfrm>
            <a:off x="4627212" y="2043025"/>
            <a:ext cx="704949" cy="549300"/>
          </a:xfrm>
          <a:prstGeom prst="rect">
            <a:avLst/>
          </a:prstGeom>
          <a:noFill/>
          <a:ln>
            <a:noFill/>
          </a:ln>
        </p:spPr>
      </p:pic>
      <p:sp>
        <p:nvSpPr>
          <p:cNvPr id="7199" name="Google Shape;7199;p898"/>
          <p:cNvSpPr txBox="1"/>
          <p:nvPr/>
        </p:nvSpPr>
        <p:spPr>
          <a:xfrm>
            <a:off x="4474643" y="590475"/>
            <a:ext cx="977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Outcome Measure</a:t>
            </a:r>
            <a:endParaRPr sz="1100" b="0" i="0" u="none" strike="noStrike" cap="none">
              <a:latin typeface="Arial"/>
              <a:ea typeface="Arial"/>
              <a:cs typeface="Arial"/>
              <a:sym typeface="Arial"/>
            </a:endParaRPr>
          </a:p>
        </p:txBody>
      </p:sp>
      <p:cxnSp>
        <p:nvCxnSpPr>
          <p:cNvPr id="7200" name="Google Shape;7200;p898"/>
          <p:cNvCxnSpPr>
            <a:stCxn id="7201" idx="2"/>
            <a:endCxn id="7202" idx="0"/>
          </p:cNvCxnSpPr>
          <p:nvPr/>
        </p:nvCxnSpPr>
        <p:spPr>
          <a:xfrm>
            <a:off x="7999375" y="2902600"/>
            <a:ext cx="202200" cy="523200"/>
          </a:xfrm>
          <a:prstGeom prst="straightConnector1">
            <a:avLst/>
          </a:prstGeom>
          <a:noFill/>
          <a:ln w="9525" cap="flat" cmpd="sng">
            <a:solidFill>
              <a:srgbClr val="000000"/>
            </a:solidFill>
            <a:prstDash val="solid"/>
            <a:miter lim="800000"/>
            <a:headEnd type="none" w="sm" len="sm"/>
            <a:tailEnd type="triangle" w="med" len="med"/>
          </a:ln>
        </p:spPr>
      </p:cxnSp>
      <p:cxnSp>
        <p:nvCxnSpPr>
          <p:cNvPr id="7203" name="Google Shape;7203;p898"/>
          <p:cNvCxnSpPr/>
          <p:nvPr/>
        </p:nvCxnSpPr>
        <p:spPr>
          <a:xfrm flipH="1">
            <a:off x="10580425" y="2954100"/>
            <a:ext cx="655500" cy="369900"/>
          </a:xfrm>
          <a:prstGeom prst="straightConnector1">
            <a:avLst/>
          </a:prstGeom>
          <a:noFill/>
          <a:ln w="9525" cap="flat" cmpd="sng">
            <a:solidFill>
              <a:srgbClr val="000000"/>
            </a:solidFill>
            <a:prstDash val="solid"/>
            <a:miter lim="800000"/>
            <a:headEnd type="none" w="sm" len="sm"/>
            <a:tailEnd type="triangle" w="med" len="med"/>
          </a:ln>
        </p:spPr>
      </p:cxnSp>
      <p:sp>
        <p:nvSpPr>
          <p:cNvPr id="7204" name="Google Shape;7204;p898"/>
          <p:cNvSpPr txBox="1"/>
          <p:nvPr/>
        </p:nvSpPr>
        <p:spPr>
          <a:xfrm>
            <a:off x="5671468" y="644288"/>
            <a:ext cx="14193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b="1"/>
              <a:t>A clearly defined behavioural goal</a:t>
            </a:r>
            <a:endParaRPr b="0" i="0" u="none" strike="noStrike" cap="none">
              <a:latin typeface="Arial"/>
              <a:ea typeface="Arial"/>
              <a:cs typeface="Arial"/>
              <a:sym typeface="Arial"/>
            </a:endParaRPr>
          </a:p>
        </p:txBody>
      </p:sp>
      <p:cxnSp>
        <p:nvCxnSpPr>
          <p:cNvPr id="7205" name="Google Shape;7205;p898"/>
          <p:cNvCxnSpPr/>
          <p:nvPr/>
        </p:nvCxnSpPr>
        <p:spPr>
          <a:xfrm rot="10800000" flipH="1">
            <a:off x="195205" y="1718852"/>
            <a:ext cx="6920400" cy="3900"/>
          </a:xfrm>
          <a:prstGeom prst="straightConnector1">
            <a:avLst/>
          </a:prstGeom>
          <a:noFill/>
          <a:ln w="9525" cap="flat" cmpd="sng">
            <a:solidFill>
              <a:srgbClr val="CCCCCC"/>
            </a:solidFill>
            <a:prstDash val="solid"/>
            <a:round/>
            <a:headEnd type="none" w="med" len="med"/>
            <a:tailEnd type="none" w="med" len="med"/>
          </a:ln>
        </p:spPr>
      </p:cxnSp>
      <p:sp>
        <p:nvSpPr>
          <p:cNvPr id="7206" name="Google Shape;7206;p898"/>
          <p:cNvSpPr txBox="1"/>
          <p:nvPr/>
        </p:nvSpPr>
        <p:spPr>
          <a:xfrm>
            <a:off x="7390825" y="864725"/>
            <a:ext cx="4550700" cy="812700"/>
          </a:xfrm>
          <a:prstGeom prst="rect">
            <a:avLst/>
          </a:prstGeom>
          <a:solidFill>
            <a:srgbClr val="D7DFE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r>
              <a:rPr lang="en-GB" sz="1200" b="1"/>
              <a:t>Reduce the</a:t>
            </a:r>
            <a:r>
              <a:rPr lang="en-GB" sz="1200" b="1">
                <a:solidFill>
                  <a:srgbClr val="FFAB40"/>
                </a:solidFill>
              </a:rPr>
              <a:t> prescribing rate</a:t>
            </a:r>
            <a:r>
              <a:rPr lang="en-GB" sz="1200" b="1"/>
              <a:t> across the top </a:t>
            </a:r>
            <a:r>
              <a:rPr lang="en-GB" sz="1200" b="1">
                <a:solidFill>
                  <a:srgbClr val="FFAB40"/>
                </a:solidFill>
              </a:rPr>
              <a:t>20% of prescribing GPs in the UK</a:t>
            </a:r>
            <a:r>
              <a:rPr lang="en-GB" sz="1200" b="1"/>
              <a:t> by </a:t>
            </a:r>
            <a:r>
              <a:rPr lang="en-GB" sz="1200" b="1">
                <a:solidFill>
                  <a:srgbClr val="FFAB40"/>
                </a:solidFill>
              </a:rPr>
              <a:t>2%</a:t>
            </a:r>
            <a:r>
              <a:rPr lang="en-GB" sz="1200" b="1"/>
              <a:t> within the first</a:t>
            </a:r>
            <a:r>
              <a:rPr lang="en-GB" sz="1200" b="1">
                <a:solidFill>
                  <a:srgbClr val="FFAB40"/>
                </a:solidFill>
              </a:rPr>
              <a:t> 6 months</a:t>
            </a:r>
            <a:r>
              <a:rPr lang="en-GB" sz="1200" b="1"/>
              <a:t> of our intervention</a:t>
            </a:r>
            <a:endParaRPr sz="1200">
              <a:solidFill>
                <a:srgbClr val="FF8C00"/>
              </a:solidFill>
              <a:latin typeface="Arial"/>
              <a:ea typeface="Arial"/>
              <a:cs typeface="Arial"/>
              <a:sym typeface="Arial"/>
            </a:endParaRPr>
          </a:p>
        </p:txBody>
      </p:sp>
      <p:sp>
        <p:nvSpPr>
          <p:cNvPr id="7207" name="Google Shape;7207;p898"/>
          <p:cNvSpPr txBox="1"/>
          <p:nvPr/>
        </p:nvSpPr>
        <p:spPr>
          <a:xfrm>
            <a:off x="8672875" y="1915900"/>
            <a:ext cx="945900" cy="966900"/>
          </a:xfrm>
          <a:prstGeom prst="rect">
            <a:avLst/>
          </a:prstGeom>
          <a:solidFill>
            <a:srgbClr val="D7DFE6"/>
          </a:solidFill>
          <a:ln>
            <a:noFill/>
          </a:ln>
        </p:spPr>
        <p:txBody>
          <a:bodyPr spcFirstLastPara="1" wrap="square" lIns="91425" tIns="45700" rIns="91425" bIns="45700" anchor="ctr" anchorCtr="0">
            <a:noAutofit/>
          </a:bodyPr>
          <a:lstStyle/>
          <a:p>
            <a:pPr marL="0" lvl="0" indent="0" algn="ctr" rtl="0">
              <a:lnSpc>
                <a:spcPct val="120000"/>
              </a:lnSpc>
              <a:spcBef>
                <a:spcPts val="0"/>
              </a:spcBef>
              <a:spcAft>
                <a:spcPts val="0"/>
              </a:spcAft>
              <a:buClr>
                <a:schemeClr val="dk1"/>
              </a:buClr>
              <a:buSzPts val="1100"/>
              <a:buFont typeface="Arial"/>
              <a:buNone/>
            </a:pPr>
            <a:r>
              <a:rPr lang="en-GB" sz="1100" dirty="0">
                <a:solidFill>
                  <a:schemeClr val="dk1"/>
                </a:solidFill>
              </a:rPr>
              <a:t>Social pressure from patient</a:t>
            </a:r>
            <a:endParaRPr sz="1100" dirty="0">
              <a:solidFill>
                <a:schemeClr val="dk1"/>
              </a:solidFill>
            </a:endParaRPr>
          </a:p>
        </p:txBody>
      </p:sp>
      <p:sp>
        <p:nvSpPr>
          <p:cNvPr id="7208" name="Google Shape;7208;p898"/>
          <p:cNvSpPr txBox="1"/>
          <p:nvPr/>
        </p:nvSpPr>
        <p:spPr>
          <a:xfrm>
            <a:off x="9690650" y="1915900"/>
            <a:ext cx="838500" cy="966900"/>
          </a:xfrm>
          <a:prstGeom prst="rect">
            <a:avLst/>
          </a:prstGeom>
          <a:solidFill>
            <a:srgbClr val="D7DFE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r>
              <a:rPr lang="en-GB" sz="1100" dirty="0"/>
              <a:t>Desire to help and / or be liked</a:t>
            </a:r>
            <a:endParaRPr sz="1100" dirty="0">
              <a:solidFill>
                <a:srgbClr val="FF8C00"/>
              </a:solidFill>
            </a:endParaRPr>
          </a:p>
        </p:txBody>
      </p:sp>
      <p:sp>
        <p:nvSpPr>
          <p:cNvPr id="7201" name="Google Shape;7201;p898"/>
          <p:cNvSpPr txBox="1"/>
          <p:nvPr/>
        </p:nvSpPr>
        <p:spPr>
          <a:xfrm>
            <a:off x="7390825" y="1915900"/>
            <a:ext cx="1217100" cy="986700"/>
          </a:xfrm>
          <a:prstGeom prst="rect">
            <a:avLst/>
          </a:prstGeom>
          <a:solidFill>
            <a:srgbClr val="D7DFE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r>
              <a:rPr lang="en-GB" sz="1050" dirty="0"/>
              <a:t>GPs imagine other doctors would prescribe in similar situations</a:t>
            </a:r>
            <a:endParaRPr sz="1050" dirty="0">
              <a:solidFill>
                <a:srgbClr val="FF8C00"/>
              </a:solidFill>
            </a:endParaRPr>
          </a:p>
        </p:txBody>
      </p:sp>
      <p:cxnSp>
        <p:nvCxnSpPr>
          <p:cNvPr id="7209" name="Google Shape;7209;p898"/>
          <p:cNvCxnSpPr/>
          <p:nvPr/>
        </p:nvCxnSpPr>
        <p:spPr>
          <a:xfrm rot="10800000" flipH="1">
            <a:off x="195205" y="3357377"/>
            <a:ext cx="6920400" cy="9300"/>
          </a:xfrm>
          <a:prstGeom prst="straightConnector1">
            <a:avLst/>
          </a:prstGeom>
          <a:noFill/>
          <a:ln w="9525" cap="flat" cmpd="sng">
            <a:solidFill>
              <a:srgbClr val="CCCCCC"/>
            </a:solidFill>
            <a:prstDash val="solid"/>
            <a:round/>
            <a:headEnd type="none" w="med" len="med"/>
            <a:tailEnd type="none" w="med" len="med"/>
          </a:ln>
        </p:spPr>
      </p:cxnSp>
      <p:sp>
        <p:nvSpPr>
          <p:cNvPr id="7210" name="Google Shape;7210;p898"/>
          <p:cNvSpPr txBox="1"/>
          <p:nvPr/>
        </p:nvSpPr>
        <p:spPr>
          <a:xfrm>
            <a:off x="4474871" y="1662275"/>
            <a:ext cx="9459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COM B</a:t>
            </a:r>
            <a:endParaRPr sz="1100" b="0" i="0" u="none" strike="noStrike" cap="none">
              <a:latin typeface="Arial"/>
              <a:ea typeface="Arial"/>
              <a:cs typeface="Arial"/>
              <a:sym typeface="Arial"/>
            </a:endParaRPr>
          </a:p>
        </p:txBody>
      </p:sp>
      <p:sp>
        <p:nvSpPr>
          <p:cNvPr id="7211" name="Google Shape;7211;p898"/>
          <p:cNvSpPr txBox="1"/>
          <p:nvPr/>
        </p:nvSpPr>
        <p:spPr>
          <a:xfrm>
            <a:off x="5448718" y="2148525"/>
            <a:ext cx="18645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b="1"/>
              <a:t>Understanding of the context and behavioural barriers</a:t>
            </a:r>
            <a:endParaRPr b="0" i="0" u="none" strike="noStrike" cap="none">
              <a:latin typeface="Arial"/>
              <a:ea typeface="Arial"/>
              <a:cs typeface="Arial"/>
              <a:sym typeface="Arial"/>
            </a:endParaRPr>
          </a:p>
        </p:txBody>
      </p:sp>
      <p:grpSp>
        <p:nvGrpSpPr>
          <p:cNvPr id="7212" name="Google Shape;7212;p898"/>
          <p:cNvGrpSpPr/>
          <p:nvPr/>
        </p:nvGrpSpPr>
        <p:grpSpPr>
          <a:xfrm>
            <a:off x="3701427" y="3718125"/>
            <a:ext cx="647633" cy="528250"/>
            <a:chOff x="1496047" y="1987961"/>
            <a:chExt cx="4308934" cy="2808346"/>
          </a:xfrm>
        </p:grpSpPr>
        <p:pic>
          <p:nvPicPr>
            <p:cNvPr id="7213" name="Google Shape;7213;p898"/>
            <p:cNvPicPr preferRelativeResize="0"/>
            <p:nvPr/>
          </p:nvPicPr>
          <p:blipFill rotWithShape="1">
            <a:blip r:embed="rId6">
              <a:alphaModFix/>
            </a:blip>
            <a:srcRect/>
            <a:stretch/>
          </p:blipFill>
          <p:spPr>
            <a:xfrm rot="-658539">
              <a:off x="1696159" y="2231515"/>
              <a:ext cx="1626812" cy="2258399"/>
            </a:xfrm>
            <a:prstGeom prst="rect">
              <a:avLst/>
            </a:prstGeom>
            <a:noFill/>
            <a:ln>
              <a:noFill/>
            </a:ln>
          </p:spPr>
        </p:pic>
        <p:pic>
          <p:nvPicPr>
            <p:cNvPr id="7214" name="Google Shape;7214;p898"/>
            <p:cNvPicPr preferRelativeResize="0"/>
            <p:nvPr/>
          </p:nvPicPr>
          <p:blipFill rotWithShape="1">
            <a:blip r:embed="rId7">
              <a:alphaModFix/>
            </a:blip>
            <a:srcRect/>
            <a:stretch/>
          </p:blipFill>
          <p:spPr>
            <a:xfrm rot="-223714">
              <a:off x="2317085" y="2064699"/>
              <a:ext cx="1620433" cy="2258399"/>
            </a:xfrm>
            <a:prstGeom prst="rect">
              <a:avLst/>
            </a:prstGeom>
            <a:noFill/>
            <a:ln>
              <a:noFill/>
            </a:ln>
          </p:spPr>
        </p:pic>
        <p:pic>
          <p:nvPicPr>
            <p:cNvPr id="7215" name="Google Shape;7215;p898"/>
            <p:cNvPicPr preferRelativeResize="0"/>
            <p:nvPr/>
          </p:nvPicPr>
          <p:blipFill rotWithShape="1">
            <a:blip r:embed="rId8">
              <a:alphaModFix/>
            </a:blip>
            <a:srcRect/>
            <a:stretch/>
          </p:blipFill>
          <p:spPr>
            <a:xfrm rot="362344">
              <a:off x="3151165" y="2067588"/>
              <a:ext cx="1633192" cy="2264779"/>
            </a:xfrm>
            <a:prstGeom prst="rect">
              <a:avLst/>
            </a:prstGeom>
            <a:noFill/>
            <a:ln>
              <a:noFill/>
            </a:ln>
          </p:spPr>
        </p:pic>
        <p:pic>
          <p:nvPicPr>
            <p:cNvPr id="7216" name="Google Shape;7216;p898"/>
            <p:cNvPicPr preferRelativeResize="0"/>
            <p:nvPr/>
          </p:nvPicPr>
          <p:blipFill rotWithShape="1">
            <a:blip r:embed="rId9">
              <a:alphaModFix/>
            </a:blip>
            <a:srcRect/>
            <a:stretch/>
          </p:blipFill>
          <p:spPr>
            <a:xfrm rot="1335401">
              <a:off x="3818428" y="2321305"/>
              <a:ext cx="1620434" cy="2252019"/>
            </a:xfrm>
            <a:prstGeom prst="rect">
              <a:avLst/>
            </a:prstGeom>
            <a:noFill/>
            <a:ln>
              <a:noFill/>
            </a:ln>
          </p:spPr>
        </p:pic>
      </p:grpSp>
      <p:sp>
        <p:nvSpPr>
          <p:cNvPr id="7217" name="Google Shape;7217;p898"/>
          <p:cNvSpPr txBox="1"/>
          <p:nvPr/>
        </p:nvSpPr>
        <p:spPr>
          <a:xfrm>
            <a:off x="3580426" y="3387000"/>
            <a:ext cx="8508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EAST</a:t>
            </a:r>
            <a:endParaRPr sz="1100" b="0" i="0" u="none" strike="noStrike" cap="none">
              <a:latin typeface="Arial"/>
              <a:ea typeface="Arial"/>
              <a:cs typeface="Arial"/>
              <a:sym typeface="Arial"/>
            </a:endParaRPr>
          </a:p>
        </p:txBody>
      </p:sp>
      <p:sp>
        <p:nvSpPr>
          <p:cNvPr id="7218" name="Google Shape;7218;p898"/>
          <p:cNvSpPr txBox="1"/>
          <p:nvPr/>
        </p:nvSpPr>
        <p:spPr>
          <a:xfrm>
            <a:off x="4516116" y="3387000"/>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Mindspace</a:t>
            </a:r>
            <a:endParaRPr sz="1100" b="0" i="0" u="none" strike="noStrike" cap="none">
              <a:latin typeface="Arial"/>
              <a:ea typeface="Arial"/>
              <a:cs typeface="Arial"/>
              <a:sym typeface="Arial"/>
            </a:endParaRPr>
          </a:p>
        </p:txBody>
      </p:sp>
      <p:sp>
        <p:nvSpPr>
          <p:cNvPr id="7219" name="Google Shape;7219;p898"/>
          <p:cNvSpPr txBox="1"/>
          <p:nvPr/>
        </p:nvSpPr>
        <p:spPr>
          <a:xfrm>
            <a:off x="2819933" y="4221367"/>
            <a:ext cx="2562300" cy="19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Solution Prioritisation</a:t>
            </a:r>
            <a:endParaRPr sz="1100" b="0" i="0" u="none" strike="noStrike" cap="none">
              <a:latin typeface="Arial"/>
              <a:ea typeface="Arial"/>
              <a:cs typeface="Arial"/>
              <a:sym typeface="Arial"/>
            </a:endParaRPr>
          </a:p>
        </p:txBody>
      </p:sp>
      <p:cxnSp>
        <p:nvCxnSpPr>
          <p:cNvPr id="7220" name="Google Shape;7220;p898"/>
          <p:cNvCxnSpPr/>
          <p:nvPr/>
        </p:nvCxnSpPr>
        <p:spPr>
          <a:xfrm>
            <a:off x="1328363" y="259550"/>
            <a:ext cx="19500" cy="6391500"/>
          </a:xfrm>
          <a:prstGeom prst="straightConnector1">
            <a:avLst/>
          </a:prstGeom>
          <a:noFill/>
          <a:ln w="9525" cap="flat" cmpd="sng">
            <a:solidFill>
              <a:srgbClr val="CCCCCC"/>
            </a:solidFill>
            <a:prstDash val="solid"/>
            <a:round/>
            <a:headEnd type="none" w="med" len="med"/>
            <a:tailEnd type="none" w="med" len="med"/>
          </a:ln>
        </p:spPr>
      </p:cxnSp>
      <p:sp>
        <p:nvSpPr>
          <p:cNvPr id="7221" name="Google Shape;7221;p898"/>
          <p:cNvSpPr txBox="1"/>
          <p:nvPr/>
        </p:nvSpPr>
        <p:spPr>
          <a:xfrm>
            <a:off x="10601025" y="1915900"/>
            <a:ext cx="1338300" cy="986700"/>
          </a:xfrm>
          <a:prstGeom prst="rect">
            <a:avLst/>
          </a:prstGeom>
          <a:solidFill>
            <a:srgbClr val="D7DFE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r>
              <a:rPr lang="en-GB" sz="1050" dirty="0"/>
              <a:t>GPs believe a prescription is the fastest route to see as many patients as possible</a:t>
            </a:r>
            <a:endParaRPr sz="1050" dirty="0">
              <a:solidFill>
                <a:srgbClr val="FF8C00"/>
              </a:solidFill>
            </a:endParaRPr>
          </a:p>
        </p:txBody>
      </p:sp>
      <p:sp>
        <p:nvSpPr>
          <p:cNvPr id="7202" name="Google Shape;7202;p898"/>
          <p:cNvSpPr txBox="1"/>
          <p:nvPr/>
        </p:nvSpPr>
        <p:spPr>
          <a:xfrm>
            <a:off x="7390825" y="3425700"/>
            <a:ext cx="1621200" cy="1131900"/>
          </a:xfrm>
          <a:prstGeom prst="rect">
            <a:avLst/>
          </a:prstGeom>
          <a:solidFill>
            <a:srgbClr val="D7DFE6"/>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GB" sz="1050" dirty="0"/>
              <a:t>A letter from Chief Medical Officer to the top 20% of prescribing GPs in the UK specifying that they are in the top 20%</a:t>
            </a:r>
            <a:endParaRPr sz="1050" dirty="0"/>
          </a:p>
        </p:txBody>
      </p:sp>
      <p:sp>
        <p:nvSpPr>
          <p:cNvPr id="7222" name="Google Shape;7222;p898"/>
          <p:cNvSpPr txBox="1"/>
          <p:nvPr/>
        </p:nvSpPr>
        <p:spPr>
          <a:xfrm>
            <a:off x="9221325" y="3425700"/>
            <a:ext cx="2718000" cy="1131900"/>
          </a:xfrm>
          <a:prstGeom prst="rect">
            <a:avLst/>
          </a:prstGeom>
          <a:solidFill>
            <a:srgbClr val="D7DFE6"/>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GB" sz="1050" dirty="0"/>
              <a:t>Letter specifies 3 easy and concrete ways that  GPs can reduce prescriptions: </a:t>
            </a:r>
            <a:endParaRPr sz="1050" dirty="0"/>
          </a:p>
          <a:p>
            <a:pPr marL="190500" lvl="0" indent="-171450" algn="l" rtl="0">
              <a:spcBef>
                <a:spcPts val="0"/>
              </a:spcBef>
              <a:spcAft>
                <a:spcPts val="0"/>
              </a:spcAft>
              <a:buClr>
                <a:schemeClr val="dk1"/>
              </a:buClr>
              <a:buSzPts val="1100"/>
              <a:buAutoNum type="arabicPeriod"/>
            </a:pPr>
            <a:r>
              <a:rPr lang="en-GB" sz="1050" dirty="0"/>
              <a:t>Advising on health care (with a leaflet to provide to patients)</a:t>
            </a:r>
            <a:endParaRPr sz="1050" dirty="0"/>
          </a:p>
          <a:p>
            <a:pPr marL="190500" lvl="0" indent="-171450" algn="l" rtl="0">
              <a:spcBef>
                <a:spcPts val="0"/>
              </a:spcBef>
              <a:spcAft>
                <a:spcPts val="0"/>
              </a:spcAft>
              <a:buClr>
                <a:schemeClr val="dk1"/>
              </a:buClr>
              <a:buSzPts val="1100"/>
              <a:buAutoNum type="arabicPeriod"/>
            </a:pPr>
            <a:r>
              <a:rPr lang="en-GB" sz="1050" dirty="0"/>
              <a:t>Offering delayed prescriptions </a:t>
            </a:r>
            <a:endParaRPr sz="1050" dirty="0"/>
          </a:p>
          <a:p>
            <a:pPr marL="190500" lvl="0" indent="-171450" algn="l" rtl="0">
              <a:spcBef>
                <a:spcPts val="0"/>
              </a:spcBef>
              <a:spcAft>
                <a:spcPts val="0"/>
              </a:spcAft>
              <a:buClr>
                <a:schemeClr val="dk1"/>
              </a:buClr>
              <a:buSzPts val="1100"/>
              <a:buAutoNum type="arabicPeriod"/>
            </a:pPr>
            <a:r>
              <a:rPr lang="en-GB" sz="1050" dirty="0"/>
              <a:t>Talk to other practice GPs </a:t>
            </a:r>
            <a:endParaRPr sz="1050" dirty="0"/>
          </a:p>
        </p:txBody>
      </p:sp>
      <p:sp>
        <p:nvSpPr>
          <p:cNvPr id="7223" name="Google Shape;7223;p898"/>
          <p:cNvSpPr txBox="1"/>
          <p:nvPr/>
        </p:nvSpPr>
        <p:spPr>
          <a:xfrm>
            <a:off x="7390825" y="4880950"/>
            <a:ext cx="4548900" cy="812700"/>
          </a:xfrm>
          <a:prstGeom prst="rect">
            <a:avLst/>
          </a:prstGeom>
          <a:solidFill>
            <a:srgbClr val="D7DFE6"/>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GB" sz="1050" dirty="0"/>
              <a:t>Randomise at the practice level</a:t>
            </a:r>
            <a:endParaRPr sz="1050" dirty="0"/>
          </a:p>
          <a:p>
            <a:pPr marL="0" lvl="0" indent="0" algn="l" rtl="0">
              <a:spcBef>
                <a:spcPts val="0"/>
              </a:spcBef>
              <a:spcAft>
                <a:spcPts val="0"/>
              </a:spcAft>
              <a:buClr>
                <a:schemeClr val="dk1"/>
              </a:buClr>
              <a:buSzPts val="1100"/>
              <a:buFont typeface="Arial"/>
              <a:buNone/>
            </a:pPr>
            <a:r>
              <a:rPr lang="en-GB" sz="1050" dirty="0"/>
              <a:t>Two groups: Treatment group receive the letter, control group does not</a:t>
            </a:r>
            <a:endParaRPr sz="1050" dirty="0"/>
          </a:p>
          <a:p>
            <a:pPr marL="0" lvl="0" indent="0" algn="l" rtl="0">
              <a:spcBef>
                <a:spcPts val="0"/>
              </a:spcBef>
              <a:spcAft>
                <a:spcPts val="0"/>
              </a:spcAft>
              <a:buClr>
                <a:schemeClr val="dk1"/>
              </a:buClr>
              <a:buSzPts val="1100"/>
              <a:buFont typeface="Arial"/>
              <a:buNone/>
            </a:pPr>
            <a:r>
              <a:rPr lang="en-GB" sz="1050" dirty="0"/>
              <a:t>Measure 1: Prescription rates after 6 months</a:t>
            </a:r>
            <a:endParaRPr sz="1050" dirty="0"/>
          </a:p>
          <a:p>
            <a:pPr marL="0" lvl="0" indent="0" algn="l" rtl="0">
              <a:spcBef>
                <a:spcPts val="0"/>
              </a:spcBef>
              <a:spcAft>
                <a:spcPts val="0"/>
              </a:spcAft>
              <a:buClr>
                <a:schemeClr val="dk1"/>
              </a:buClr>
              <a:buSzPts val="1100"/>
              <a:buFont typeface="Arial"/>
              <a:buNone/>
            </a:pPr>
            <a:r>
              <a:rPr lang="en-GB" sz="1050" dirty="0"/>
              <a:t>Measure 2: send letter to control group and measure after 3 months </a:t>
            </a:r>
            <a:endParaRPr sz="1050" dirty="0"/>
          </a:p>
        </p:txBody>
      </p:sp>
      <p:sp>
        <p:nvSpPr>
          <p:cNvPr id="7224" name="Google Shape;7224;p898"/>
          <p:cNvSpPr txBox="1"/>
          <p:nvPr/>
        </p:nvSpPr>
        <p:spPr>
          <a:xfrm>
            <a:off x="5498818" y="3806700"/>
            <a:ext cx="17643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b="1"/>
              <a:t>Behavioural intervention</a:t>
            </a:r>
            <a:endParaRPr b="0" i="0" u="none" strike="noStrike" cap="none">
              <a:latin typeface="Arial"/>
              <a:ea typeface="Arial"/>
              <a:cs typeface="Arial"/>
              <a:sym typeface="Arial"/>
            </a:endParaRPr>
          </a:p>
        </p:txBody>
      </p:sp>
      <p:sp>
        <p:nvSpPr>
          <p:cNvPr id="7225" name="Google Shape;7225;p898"/>
          <p:cNvSpPr txBox="1"/>
          <p:nvPr/>
        </p:nvSpPr>
        <p:spPr>
          <a:xfrm>
            <a:off x="5448718" y="4854075"/>
            <a:ext cx="18645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b="1"/>
              <a:t>A plan to measure if and how the intervention worked</a:t>
            </a:r>
            <a:endParaRPr b="0" i="0" u="none" strike="noStrike" cap="none">
              <a:latin typeface="Arial"/>
              <a:ea typeface="Arial"/>
              <a:cs typeface="Arial"/>
              <a:sym typeface="Arial"/>
            </a:endParaRPr>
          </a:p>
        </p:txBody>
      </p:sp>
      <p:pic>
        <p:nvPicPr>
          <p:cNvPr id="7226" name="Google Shape;7226;p898"/>
          <p:cNvPicPr preferRelativeResize="0"/>
          <p:nvPr/>
        </p:nvPicPr>
        <p:blipFill>
          <a:blip r:embed="rId10">
            <a:alphaModFix/>
          </a:blip>
          <a:stretch>
            <a:fillRect/>
          </a:stretch>
        </p:blipFill>
        <p:spPr>
          <a:xfrm>
            <a:off x="1963225" y="5310925"/>
            <a:ext cx="1081201" cy="467125"/>
          </a:xfrm>
          <a:prstGeom prst="rect">
            <a:avLst/>
          </a:prstGeom>
          <a:noFill/>
          <a:ln>
            <a:noFill/>
          </a:ln>
        </p:spPr>
      </p:pic>
      <p:sp>
        <p:nvSpPr>
          <p:cNvPr id="7227" name="Google Shape;7227;p898"/>
          <p:cNvSpPr txBox="1"/>
          <p:nvPr/>
        </p:nvSpPr>
        <p:spPr>
          <a:xfrm>
            <a:off x="1370631" y="4916933"/>
            <a:ext cx="21717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Quantitative Research </a:t>
            </a:r>
            <a:endParaRPr sz="1100" b="1"/>
          </a:p>
          <a:p>
            <a:pPr marL="0" marR="0" lvl="0" indent="0" algn="ctr" rtl="0">
              <a:lnSpc>
                <a:spcPct val="100000"/>
              </a:lnSpc>
              <a:spcBef>
                <a:spcPts val="0"/>
              </a:spcBef>
              <a:spcAft>
                <a:spcPts val="0"/>
              </a:spcAft>
              <a:buClr>
                <a:srgbClr val="FFC000"/>
              </a:buClr>
              <a:buSzPts val="2800"/>
              <a:buFont typeface="Arial"/>
              <a:buNone/>
            </a:pPr>
            <a:r>
              <a:rPr lang="en-GB" sz="1100" b="1"/>
              <a:t>(e.g. RCTs)</a:t>
            </a:r>
            <a:endParaRPr sz="1100" b="0" i="0" u="none" strike="noStrike" cap="none">
              <a:latin typeface="Arial"/>
              <a:ea typeface="Arial"/>
              <a:cs typeface="Arial"/>
              <a:sym typeface="Arial"/>
            </a:endParaRPr>
          </a:p>
        </p:txBody>
      </p:sp>
      <p:cxnSp>
        <p:nvCxnSpPr>
          <p:cNvPr id="7228" name="Google Shape;7228;p898"/>
          <p:cNvCxnSpPr/>
          <p:nvPr/>
        </p:nvCxnSpPr>
        <p:spPr>
          <a:xfrm rot="10800000" flipH="1">
            <a:off x="195205" y="4855390"/>
            <a:ext cx="6920400" cy="9300"/>
          </a:xfrm>
          <a:prstGeom prst="straightConnector1">
            <a:avLst/>
          </a:prstGeom>
          <a:noFill/>
          <a:ln w="9525" cap="flat" cmpd="sng">
            <a:solidFill>
              <a:srgbClr val="CCCCCC"/>
            </a:solidFill>
            <a:prstDash val="solid"/>
            <a:round/>
            <a:headEnd type="none" w="med" len="med"/>
            <a:tailEnd type="none" w="med" len="med"/>
          </a:ln>
        </p:spPr>
      </p:cxnSp>
      <p:cxnSp>
        <p:nvCxnSpPr>
          <p:cNvPr id="7229" name="Google Shape;7229;p898"/>
          <p:cNvCxnSpPr/>
          <p:nvPr/>
        </p:nvCxnSpPr>
        <p:spPr>
          <a:xfrm>
            <a:off x="5527075" y="259550"/>
            <a:ext cx="19500" cy="6391500"/>
          </a:xfrm>
          <a:prstGeom prst="straightConnector1">
            <a:avLst/>
          </a:prstGeom>
          <a:noFill/>
          <a:ln w="9525" cap="flat" cmpd="sng">
            <a:solidFill>
              <a:srgbClr val="CCCCCC"/>
            </a:solidFill>
            <a:prstDash val="solid"/>
            <a:round/>
            <a:headEnd type="none" w="med" len="med"/>
            <a:tailEnd type="none" w="med" len="med"/>
          </a:ln>
        </p:spPr>
      </p:cxnSp>
      <p:pic>
        <p:nvPicPr>
          <p:cNvPr id="7230" name="Google Shape;7230;p898"/>
          <p:cNvPicPr preferRelativeResize="0"/>
          <p:nvPr/>
        </p:nvPicPr>
        <p:blipFill>
          <a:blip r:embed="rId11">
            <a:alphaModFix/>
          </a:blip>
          <a:stretch>
            <a:fillRect/>
          </a:stretch>
        </p:blipFill>
        <p:spPr>
          <a:xfrm>
            <a:off x="3675700" y="4503368"/>
            <a:ext cx="850768" cy="327200"/>
          </a:xfrm>
          <a:prstGeom prst="rect">
            <a:avLst/>
          </a:prstGeom>
          <a:noFill/>
          <a:ln>
            <a:noFill/>
          </a:ln>
        </p:spPr>
      </p:pic>
      <p:cxnSp>
        <p:nvCxnSpPr>
          <p:cNvPr id="7231" name="Google Shape;7231;p898"/>
          <p:cNvCxnSpPr>
            <a:stCxn id="7208" idx="2"/>
            <a:endCxn id="7222" idx="0"/>
          </p:cNvCxnSpPr>
          <p:nvPr/>
        </p:nvCxnSpPr>
        <p:spPr>
          <a:xfrm>
            <a:off x="10109900" y="2882800"/>
            <a:ext cx="470400" cy="543000"/>
          </a:xfrm>
          <a:prstGeom prst="straightConnector1">
            <a:avLst/>
          </a:prstGeom>
          <a:noFill/>
          <a:ln w="9525" cap="flat" cmpd="sng">
            <a:solidFill>
              <a:srgbClr val="000000"/>
            </a:solidFill>
            <a:prstDash val="solid"/>
            <a:miter lim="800000"/>
            <a:headEnd type="none" w="sm" len="sm"/>
            <a:tailEnd type="triangle" w="med" len="med"/>
          </a:ln>
        </p:spPr>
      </p:cxnSp>
      <p:cxnSp>
        <p:nvCxnSpPr>
          <p:cNvPr id="7232" name="Google Shape;7232;p898"/>
          <p:cNvCxnSpPr>
            <a:stCxn id="7207" idx="2"/>
            <a:endCxn id="7222" idx="0"/>
          </p:cNvCxnSpPr>
          <p:nvPr/>
        </p:nvCxnSpPr>
        <p:spPr>
          <a:xfrm>
            <a:off x="9145825" y="2882800"/>
            <a:ext cx="1434600" cy="543000"/>
          </a:xfrm>
          <a:prstGeom prst="straightConnector1">
            <a:avLst/>
          </a:prstGeom>
          <a:noFill/>
          <a:ln w="9525" cap="flat" cmpd="sng">
            <a:solidFill>
              <a:srgbClr val="000000"/>
            </a:solidFill>
            <a:prstDash val="solid"/>
            <a:miter lim="800000"/>
            <a:headEnd type="none" w="sm" len="sm"/>
            <a:tailEnd type="triangle" w="med" len="med"/>
          </a:ln>
        </p:spPr>
      </p:cxnSp>
      <p:pic>
        <p:nvPicPr>
          <p:cNvPr id="7233" name="Google Shape;7233;p898"/>
          <p:cNvPicPr preferRelativeResize="0"/>
          <p:nvPr/>
        </p:nvPicPr>
        <p:blipFill rotWithShape="1">
          <a:blip r:embed="rId12">
            <a:alphaModFix/>
          </a:blip>
          <a:srcRect r="17749" b="1477"/>
          <a:stretch/>
        </p:blipFill>
        <p:spPr>
          <a:xfrm rot="-5400000">
            <a:off x="3734718" y="2043543"/>
            <a:ext cx="380070" cy="582239"/>
          </a:xfrm>
          <a:prstGeom prst="rect">
            <a:avLst/>
          </a:prstGeom>
          <a:noFill/>
          <a:ln>
            <a:noFill/>
          </a:ln>
          <a:effectLst>
            <a:outerShdw blurRad="200025" dist="161925" dir="3360000" algn="bl" rotWithShape="0">
              <a:srgbClr val="000000">
                <a:alpha val="26000"/>
              </a:srgbClr>
            </a:outerShdw>
          </a:effectLst>
        </p:spPr>
      </p:pic>
      <p:sp>
        <p:nvSpPr>
          <p:cNvPr id="7234" name="Google Shape;7234;p898"/>
          <p:cNvSpPr txBox="1"/>
          <p:nvPr/>
        </p:nvSpPr>
        <p:spPr>
          <a:xfrm>
            <a:off x="3553069" y="1763883"/>
            <a:ext cx="8508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Decision Map</a:t>
            </a:r>
            <a:endParaRPr sz="1100" b="0" i="0" u="none" strike="noStrike" cap="none">
              <a:latin typeface="Arial"/>
              <a:ea typeface="Arial"/>
              <a:cs typeface="Arial"/>
              <a:sym typeface="Arial"/>
            </a:endParaRPr>
          </a:p>
        </p:txBody>
      </p:sp>
      <p:pic>
        <p:nvPicPr>
          <p:cNvPr id="7235" name="Google Shape;7235;p898"/>
          <p:cNvPicPr preferRelativeResize="0"/>
          <p:nvPr/>
        </p:nvPicPr>
        <p:blipFill>
          <a:blip r:embed="rId13">
            <a:alphaModFix/>
          </a:blip>
          <a:stretch>
            <a:fillRect/>
          </a:stretch>
        </p:blipFill>
        <p:spPr>
          <a:xfrm>
            <a:off x="4777408" y="3698258"/>
            <a:ext cx="642675" cy="471776"/>
          </a:xfrm>
          <a:prstGeom prst="rect">
            <a:avLst/>
          </a:prstGeom>
          <a:noFill/>
          <a:ln>
            <a:noFill/>
          </a:ln>
        </p:spPr>
      </p:pic>
      <p:sp>
        <p:nvSpPr>
          <p:cNvPr id="7236" name="Google Shape;7236;p898"/>
          <p:cNvSpPr txBox="1"/>
          <p:nvPr/>
        </p:nvSpPr>
        <p:spPr>
          <a:xfrm>
            <a:off x="2251173" y="3384025"/>
            <a:ext cx="1034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Think-</a:t>
            </a:r>
            <a:endParaRPr sz="1100" b="1"/>
          </a:p>
          <a:p>
            <a:pPr marL="0" marR="0" lvl="0" indent="0" algn="ctr" rtl="0">
              <a:lnSpc>
                <a:spcPct val="100000"/>
              </a:lnSpc>
              <a:spcBef>
                <a:spcPts val="0"/>
              </a:spcBef>
              <a:spcAft>
                <a:spcPts val="0"/>
              </a:spcAft>
              <a:buClr>
                <a:srgbClr val="FFC000"/>
              </a:buClr>
              <a:buSzPts val="2800"/>
              <a:buFont typeface="Arial"/>
              <a:buNone/>
            </a:pPr>
            <a:r>
              <a:rPr lang="en-GB" sz="1100" b="1"/>
              <a:t>Group</a:t>
            </a:r>
            <a:endParaRPr sz="1100" b="0" i="0" u="none" strike="noStrike" cap="none">
              <a:latin typeface="Arial"/>
              <a:ea typeface="Arial"/>
              <a:cs typeface="Arial"/>
              <a:sym typeface="Arial"/>
            </a:endParaRPr>
          </a:p>
        </p:txBody>
      </p:sp>
      <p:sp>
        <p:nvSpPr>
          <p:cNvPr id="7237" name="Google Shape;7237;p898"/>
          <p:cNvSpPr txBox="1"/>
          <p:nvPr/>
        </p:nvSpPr>
        <p:spPr>
          <a:xfrm>
            <a:off x="1252313" y="1662283"/>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Lit Review</a:t>
            </a:r>
            <a:endParaRPr sz="1100" b="0" i="0" u="none" strike="noStrike" cap="none">
              <a:latin typeface="Arial"/>
              <a:ea typeface="Arial"/>
              <a:cs typeface="Arial"/>
              <a:sym typeface="Arial"/>
            </a:endParaRPr>
          </a:p>
        </p:txBody>
      </p:sp>
      <p:pic>
        <p:nvPicPr>
          <p:cNvPr id="7238" name="Google Shape;7238;p898"/>
          <p:cNvPicPr preferRelativeResize="0"/>
          <p:nvPr/>
        </p:nvPicPr>
        <p:blipFill rotWithShape="1">
          <a:blip r:embed="rId14">
            <a:alphaModFix/>
          </a:blip>
          <a:srcRect/>
          <a:stretch/>
        </p:blipFill>
        <p:spPr>
          <a:xfrm>
            <a:off x="1560064" y="1903501"/>
            <a:ext cx="582233" cy="497653"/>
          </a:xfrm>
          <a:prstGeom prst="rect">
            <a:avLst/>
          </a:prstGeom>
          <a:noFill/>
          <a:ln>
            <a:noFill/>
          </a:ln>
        </p:spPr>
      </p:pic>
      <p:pic>
        <p:nvPicPr>
          <p:cNvPr id="7239" name="Google Shape;7239;p898"/>
          <p:cNvPicPr preferRelativeResize="0"/>
          <p:nvPr/>
        </p:nvPicPr>
        <p:blipFill>
          <a:blip r:embed="rId15">
            <a:alphaModFix/>
          </a:blip>
          <a:stretch>
            <a:fillRect/>
          </a:stretch>
        </p:blipFill>
        <p:spPr>
          <a:xfrm>
            <a:off x="2358133" y="3756866"/>
            <a:ext cx="850767" cy="327200"/>
          </a:xfrm>
          <a:prstGeom prst="rect">
            <a:avLst/>
          </a:prstGeom>
          <a:noFill/>
          <a:ln>
            <a:noFill/>
          </a:ln>
        </p:spPr>
      </p:pic>
      <p:sp>
        <p:nvSpPr>
          <p:cNvPr id="7240" name="Google Shape;7240;p898"/>
          <p:cNvSpPr txBox="1"/>
          <p:nvPr/>
        </p:nvSpPr>
        <p:spPr>
          <a:xfrm>
            <a:off x="3550332" y="4916925"/>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Qualitative Research</a:t>
            </a:r>
            <a:endParaRPr sz="1100" b="0" i="0" u="none" strike="noStrike" cap="none">
              <a:latin typeface="Arial"/>
              <a:ea typeface="Arial"/>
              <a:cs typeface="Arial"/>
              <a:sym typeface="Arial"/>
            </a:endParaRPr>
          </a:p>
        </p:txBody>
      </p:sp>
      <p:pic>
        <p:nvPicPr>
          <p:cNvPr id="7241" name="Google Shape;7241;p898"/>
          <p:cNvPicPr preferRelativeResize="0"/>
          <p:nvPr/>
        </p:nvPicPr>
        <p:blipFill>
          <a:blip r:embed="rId16">
            <a:alphaModFix/>
          </a:blip>
          <a:stretch>
            <a:fillRect/>
          </a:stretch>
        </p:blipFill>
        <p:spPr>
          <a:xfrm>
            <a:off x="3842426" y="5288925"/>
            <a:ext cx="496986" cy="549300"/>
          </a:xfrm>
          <a:prstGeom prst="rect">
            <a:avLst/>
          </a:prstGeom>
          <a:noFill/>
          <a:ln>
            <a:noFill/>
          </a:ln>
        </p:spPr>
      </p:pic>
      <p:cxnSp>
        <p:nvCxnSpPr>
          <p:cNvPr id="7242" name="Google Shape;7242;p898"/>
          <p:cNvCxnSpPr>
            <a:stCxn id="7206" idx="2"/>
            <a:endCxn id="7201" idx="0"/>
          </p:cNvCxnSpPr>
          <p:nvPr/>
        </p:nvCxnSpPr>
        <p:spPr>
          <a:xfrm flipH="1">
            <a:off x="7999375" y="1677425"/>
            <a:ext cx="1666800" cy="238500"/>
          </a:xfrm>
          <a:prstGeom prst="straightConnector1">
            <a:avLst/>
          </a:prstGeom>
          <a:noFill/>
          <a:ln w="9525" cap="flat" cmpd="sng">
            <a:solidFill>
              <a:schemeClr val="dk2"/>
            </a:solidFill>
            <a:prstDash val="solid"/>
            <a:round/>
            <a:headEnd type="none" w="med" len="med"/>
            <a:tailEnd type="none" w="med" len="med"/>
          </a:ln>
        </p:spPr>
      </p:cxnSp>
      <p:cxnSp>
        <p:nvCxnSpPr>
          <p:cNvPr id="7243" name="Google Shape;7243;p898"/>
          <p:cNvCxnSpPr>
            <a:stCxn id="7206" idx="2"/>
            <a:endCxn id="7221" idx="0"/>
          </p:cNvCxnSpPr>
          <p:nvPr/>
        </p:nvCxnSpPr>
        <p:spPr>
          <a:xfrm>
            <a:off x="9666175" y="1677425"/>
            <a:ext cx="1604100" cy="238500"/>
          </a:xfrm>
          <a:prstGeom prst="straightConnector1">
            <a:avLst/>
          </a:prstGeom>
          <a:noFill/>
          <a:ln w="9525" cap="flat" cmpd="sng">
            <a:solidFill>
              <a:schemeClr val="dk2"/>
            </a:solidFill>
            <a:prstDash val="solid"/>
            <a:round/>
            <a:headEnd type="none" w="med" len="med"/>
            <a:tailEnd type="none" w="med" len="med"/>
          </a:ln>
        </p:spPr>
      </p:cxnSp>
      <p:cxnSp>
        <p:nvCxnSpPr>
          <p:cNvPr id="7244" name="Google Shape;7244;p898"/>
          <p:cNvCxnSpPr>
            <a:stCxn id="7206" idx="2"/>
            <a:endCxn id="7207" idx="0"/>
          </p:cNvCxnSpPr>
          <p:nvPr/>
        </p:nvCxnSpPr>
        <p:spPr>
          <a:xfrm flipH="1">
            <a:off x="9145675" y="1677425"/>
            <a:ext cx="520500" cy="238500"/>
          </a:xfrm>
          <a:prstGeom prst="straightConnector1">
            <a:avLst/>
          </a:prstGeom>
          <a:noFill/>
          <a:ln w="9525" cap="flat" cmpd="sng">
            <a:solidFill>
              <a:schemeClr val="dk2"/>
            </a:solidFill>
            <a:prstDash val="solid"/>
            <a:round/>
            <a:headEnd type="none" w="med" len="med"/>
            <a:tailEnd type="none" w="med" len="med"/>
          </a:ln>
        </p:spPr>
      </p:cxnSp>
      <p:cxnSp>
        <p:nvCxnSpPr>
          <p:cNvPr id="7245" name="Google Shape;7245;p898"/>
          <p:cNvCxnSpPr>
            <a:stCxn id="7206" idx="2"/>
            <a:endCxn id="7208" idx="0"/>
          </p:cNvCxnSpPr>
          <p:nvPr/>
        </p:nvCxnSpPr>
        <p:spPr>
          <a:xfrm>
            <a:off x="9666175" y="1677425"/>
            <a:ext cx="443700" cy="238500"/>
          </a:xfrm>
          <a:prstGeom prst="straightConnector1">
            <a:avLst/>
          </a:prstGeom>
          <a:noFill/>
          <a:ln w="9525" cap="flat" cmpd="sng">
            <a:solidFill>
              <a:schemeClr val="dk2"/>
            </a:solidFill>
            <a:prstDash val="solid"/>
            <a:round/>
            <a:headEnd type="none" w="med" len="med"/>
            <a:tailEnd type="none" w="med" len="med"/>
          </a:ln>
        </p:spPr>
      </p:cxnSp>
      <p:grpSp>
        <p:nvGrpSpPr>
          <p:cNvPr id="7246" name="Google Shape;7246;p898"/>
          <p:cNvGrpSpPr/>
          <p:nvPr/>
        </p:nvGrpSpPr>
        <p:grpSpPr>
          <a:xfrm>
            <a:off x="209363" y="1077595"/>
            <a:ext cx="1058725" cy="1061672"/>
            <a:chOff x="834611" y="716465"/>
            <a:chExt cx="1818803" cy="1867826"/>
          </a:xfrm>
        </p:grpSpPr>
        <p:sp>
          <p:nvSpPr>
            <p:cNvPr id="7247" name="Google Shape;7247;p898"/>
            <p:cNvSpPr/>
            <p:nvPr/>
          </p:nvSpPr>
          <p:spPr>
            <a:xfrm>
              <a:off x="1076813" y="967373"/>
              <a:ext cx="1267200" cy="1372200"/>
            </a:xfrm>
            <a:custGeom>
              <a:avLst/>
              <a:gdLst/>
              <a:ahLst/>
              <a:cxnLst/>
              <a:rect l="l" t="t" r="r" b="b"/>
              <a:pathLst>
                <a:path w="120000" h="120000" extrusionOk="0">
                  <a:moveTo>
                    <a:pt x="14325" y="84161"/>
                  </a:moveTo>
                  <a:lnTo>
                    <a:pt x="14325" y="84161"/>
                  </a:lnTo>
                  <a:cubicBezTo>
                    <a:pt x="7230" y="70510"/>
                    <a:pt x="6500" y="54389"/>
                    <a:pt x="12331" y="40142"/>
                  </a:cubicBezTo>
                  <a:cubicBezTo>
                    <a:pt x="18162" y="25895"/>
                    <a:pt x="29954" y="14990"/>
                    <a:pt x="44528" y="10366"/>
                  </a:cubicBezTo>
                  <a:lnTo>
                    <a:pt x="43747" y="2583"/>
                  </a:lnTo>
                  <a:lnTo>
                    <a:pt x="55306" y="13274"/>
                  </a:lnTo>
                  <a:lnTo>
                    <a:pt x="46353" y="28528"/>
                  </a:lnTo>
                  <a:lnTo>
                    <a:pt x="45575" y="20789"/>
                  </a:lnTo>
                  <a:lnTo>
                    <a:pt x="45575" y="20789"/>
                  </a:lnTo>
                  <a:cubicBezTo>
                    <a:pt x="34666" y="25009"/>
                    <a:pt x="26033" y="33806"/>
                    <a:pt x="21850" y="44966"/>
                  </a:cubicBezTo>
                  <a:cubicBezTo>
                    <a:pt x="17667" y="56127"/>
                    <a:pt x="18332" y="68588"/>
                    <a:pt x="23678" y="7921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48" name="Google Shape;7248;p898"/>
            <p:cNvSpPr/>
            <p:nvPr/>
          </p:nvSpPr>
          <p:spPr>
            <a:xfrm rot="7425158">
              <a:off x="1059879" y="1005058"/>
              <a:ext cx="1371469" cy="1267213"/>
            </a:xfrm>
            <a:custGeom>
              <a:avLst/>
              <a:gdLst/>
              <a:ahLst/>
              <a:cxnLst/>
              <a:rect l="l" t="t" r="r" b="b"/>
              <a:pathLst>
                <a:path w="120000" h="120000" extrusionOk="0">
                  <a:moveTo>
                    <a:pt x="18493" y="91215"/>
                  </a:moveTo>
                  <a:lnTo>
                    <a:pt x="18493" y="91215"/>
                  </a:lnTo>
                  <a:cubicBezTo>
                    <a:pt x="7994" y="77557"/>
                    <a:pt x="5049" y="59630"/>
                    <a:pt x="10637" y="43387"/>
                  </a:cubicBezTo>
                  <a:cubicBezTo>
                    <a:pt x="16225" y="27144"/>
                    <a:pt x="29614" y="14713"/>
                    <a:pt x="46357" y="10224"/>
                  </a:cubicBezTo>
                  <a:lnTo>
                    <a:pt x="45619" y="1900"/>
                  </a:lnTo>
                  <a:lnTo>
                    <a:pt x="55921" y="13952"/>
                  </a:lnTo>
                  <a:lnTo>
                    <a:pt x="48049" y="29333"/>
                  </a:lnTo>
                  <a:lnTo>
                    <a:pt x="47313" y="21024"/>
                  </a:lnTo>
                  <a:lnTo>
                    <a:pt x="47313" y="21024"/>
                  </a:lnTo>
                  <a:cubicBezTo>
                    <a:pt x="34158" y="25047"/>
                    <a:pt x="23865" y="35054"/>
                    <a:pt x="19754" y="47818"/>
                  </a:cubicBezTo>
                  <a:cubicBezTo>
                    <a:pt x="15642" y="60582"/>
                    <a:pt x="18232" y="74488"/>
                    <a:pt x="26687" y="8505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49" name="Google Shape;7249;p898"/>
            <p:cNvSpPr/>
            <p:nvPr/>
          </p:nvSpPr>
          <p:spPr>
            <a:xfrm rot="-7083022">
              <a:off x="1030352" y="1047673"/>
              <a:ext cx="1371618" cy="1266935"/>
            </a:xfrm>
            <a:custGeom>
              <a:avLst/>
              <a:gdLst/>
              <a:ahLst/>
              <a:cxnLst/>
              <a:rect l="l" t="t" r="r" b="b"/>
              <a:pathLst>
                <a:path w="120000" h="120000" extrusionOk="0">
                  <a:moveTo>
                    <a:pt x="14840" y="85736"/>
                  </a:moveTo>
                  <a:lnTo>
                    <a:pt x="14840" y="85736"/>
                  </a:lnTo>
                  <a:cubicBezTo>
                    <a:pt x="6779" y="71883"/>
                    <a:pt x="5666" y="55112"/>
                    <a:pt x="11826" y="40334"/>
                  </a:cubicBezTo>
                  <a:cubicBezTo>
                    <a:pt x="17986" y="25555"/>
                    <a:pt x="30723" y="14439"/>
                    <a:pt x="46309" y="10239"/>
                  </a:cubicBezTo>
                  <a:lnTo>
                    <a:pt x="45569" y="1917"/>
                  </a:lnTo>
                  <a:lnTo>
                    <a:pt x="55905" y="13953"/>
                  </a:lnTo>
                  <a:lnTo>
                    <a:pt x="48008" y="29350"/>
                  </a:lnTo>
                  <a:lnTo>
                    <a:pt x="47270" y="21044"/>
                  </a:lnTo>
                  <a:lnTo>
                    <a:pt x="47270" y="21044"/>
                  </a:lnTo>
                  <a:cubicBezTo>
                    <a:pt x="35065" y="24803"/>
                    <a:pt x="25287" y="33752"/>
                    <a:pt x="20700" y="45358"/>
                  </a:cubicBezTo>
                  <a:cubicBezTo>
                    <a:pt x="16113" y="56965"/>
                    <a:pt x="17216" y="69967"/>
                    <a:pt x="23698" y="80689"/>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grpSp>
      <p:grpSp>
        <p:nvGrpSpPr>
          <p:cNvPr id="7250" name="Google Shape;7250;p898"/>
          <p:cNvGrpSpPr/>
          <p:nvPr/>
        </p:nvGrpSpPr>
        <p:grpSpPr>
          <a:xfrm>
            <a:off x="209363" y="5432332"/>
            <a:ext cx="1058725" cy="1061672"/>
            <a:chOff x="834611" y="716465"/>
            <a:chExt cx="1818803" cy="1867826"/>
          </a:xfrm>
        </p:grpSpPr>
        <p:sp>
          <p:nvSpPr>
            <p:cNvPr id="7251" name="Google Shape;7251;p898"/>
            <p:cNvSpPr/>
            <p:nvPr/>
          </p:nvSpPr>
          <p:spPr>
            <a:xfrm>
              <a:off x="1076813" y="967373"/>
              <a:ext cx="1267200" cy="1372200"/>
            </a:xfrm>
            <a:custGeom>
              <a:avLst/>
              <a:gdLst/>
              <a:ahLst/>
              <a:cxnLst/>
              <a:rect l="l" t="t" r="r" b="b"/>
              <a:pathLst>
                <a:path w="120000" h="120000" extrusionOk="0">
                  <a:moveTo>
                    <a:pt x="14325" y="84161"/>
                  </a:moveTo>
                  <a:lnTo>
                    <a:pt x="14325" y="84161"/>
                  </a:lnTo>
                  <a:cubicBezTo>
                    <a:pt x="7230" y="70510"/>
                    <a:pt x="6500" y="54389"/>
                    <a:pt x="12331" y="40142"/>
                  </a:cubicBezTo>
                  <a:cubicBezTo>
                    <a:pt x="18162" y="25895"/>
                    <a:pt x="29954" y="14990"/>
                    <a:pt x="44528" y="10366"/>
                  </a:cubicBezTo>
                  <a:lnTo>
                    <a:pt x="43747" y="2583"/>
                  </a:lnTo>
                  <a:lnTo>
                    <a:pt x="55306" y="13274"/>
                  </a:lnTo>
                  <a:lnTo>
                    <a:pt x="46353" y="28528"/>
                  </a:lnTo>
                  <a:lnTo>
                    <a:pt x="45575" y="20789"/>
                  </a:lnTo>
                  <a:lnTo>
                    <a:pt x="45575" y="20789"/>
                  </a:lnTo>
                  <a:cubicBezTo>
                    <a:pt x="34666" y="25009"/>
                    <a:pt x="26033" y="33806"/>
                    <a:pt x="21850" y="44966"/>
                  </a:cubicBezTo>
                  <a:cubicBezTo>
                    <a:pt x="17667" y="56127"/>
                    <a:pt x="18332" y="68588"/>
                    <a:pt x="23678" y="7921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52" name="Google Shape;7252;p898"/>
            <p:cNvSpPr/>
            <p:nvPr/>
          </p:nvSpPr>
          <p:spPr>
            <a:xfrm rot="7425158">
              <a:off x="1059879" y="1005058"/>
              <a:ext cx="1371469" cy="1267213"/>
            </a:xfrm>
            <a:custGeom>
              <a:avLst/>
              <a:gdLst/>
              <a:ahLst/>
              <a:cxnLst/>
              <a:rect l="l" t="t" r="r" b="b"/>
              <a:pathLst>
                <a:path w="120000" h="120000" extrusionOk="0">
                  <a:moveTo>
                    <a:pt x="18493" y="91215"/>
                  </a:moveTo>
                  <a:lnTo>
                    <a:pt x="18493" y="91215"/>
                  </a:lnTo>
                  <a:cubicBezTo>
                    <a:pt x="7994" y="77557"/>
                    <a:pt x="5049" y="59630"/>
                    <a:pt x="10637" y="43387"/>
                  </a:cubicBezTo>
                  <a:cubicBezTo>
                    <a:pt x="16225" y="27144"/>
                    <a:pt x="29614" y="14713"/>
                    <a:pt x="46357" y="10224"/>
                  </a:cubicBezTo>
                  <a:lnTo>
                    <a:pt x="45619" y="1900"/>
                  </a:lnTo>
                  <a:lnTo>
                    <a:pt x="55921" y="13952"/>
                  </a:lnTo>
                  <a:lnTo>
                    <a:pt x="48049" y="29333"/>
                  </a:lnTo>
                  <a:lnTo>
                    <a:pt x="47313" y="21024"/>
                  </a:lnTo>
                  <a:lnTo>
                    <a:pt x="47313" y="21024"/>
                  </a:lnTo>
                  <a:cubicBezTo>
                    <a:pt x="34158" y="25047"/>
                    <a:pt x="23865" y="35054"/>
                    <a:pt x="19754" y="47818"/>
                  </a:cubicBezTo>
                  <a:cubicBezTo>
                    <a:pt x="15642" y="60582"/>
                    <a:pt x="18232" y="74488"/>
                    <a:pt x="26687" y="8505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53" name="Google Shape;7253;p898"/>
            <p:cNvSpPr/>
            <p:nvPr/>
          </p:nvSpPr>
          <p:spPr>
            <a:xfrm rot="-7083022">
              <a:off x="1030352" y="1047673"/>
              <a:ext cx="1371618" cy="1266935"/>
            </a:xfrm>
            <a:custGeom>
              <a:avLst/>
              <a:gdLst/>
              <a:ahLst/>
              <a:cxnLst/>
              <a:rect l="l" t="t" r="r" b="b"/>
              <a:pathLst>
                <a:path w="120000" h="120000" extrusionOk="0">
                  <a:moveTo>
                    <a:pt x="14840" y="85736"/>
                  </a:moveTo>
                  <a:lnTo>
                    <a:pt x="14840" y="85736"/>
                  </a:lnTo>
                  <a:cubicBezTo>
                    <a:pt x="6779" y="71883"/>
                    <a:pt x="5666" y="55112"/>
                    <a:pt x="11826" y="40334"/>
                  </a:cubicBezTo>
                  <a:cubicBezTo>
                    <a:pt x="17986" y="25555"/>
                    <a:pt x="30723" y="14439"/>
                    <a:pt x="46309" y="10239"/>
                  </a:cubicBezTo>
                  <a:lnTo>
                    <a:pt x="45569" y="1917"/>
                  </a:lnTo>
                  <a:lnTo>
                    <a:pt x="55905" y="13953"/>
                  </a:lnTo>
                  <a:lnTo>
                    <a:pt x="48008" y="29350"/>
                  </a:lnTo>
                  <a:lnTo>
                    <a:pt x="47270" y="21044"/>
                  </a:lnTo>
                  <a:lnTo>
                    <a:pt x="47270" y="21044"/>
                  </a:lnTo>
                  <a:cubicBezTo>
                    <a:pt x="35065" y="24803"/>
                    <a:pt x="25287" y="33752"/>
                    <a:pt x="20700" y="45358"/>
                  </a:cubicBezTo>
                  <a:cubicBezTo>
                    <a:pt x="16113" y="56965"/>
                    <a:pt x="17216" y="69967"/>
                    <a:pt x="23698" y="80689"/>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grpSp>
      <p:sp>
        <p:nvSpPr>
          <p:cNvPr id="7254" name="Google Shape;7254;p898"/>
          <p:cNvSpPr txBox="1"/>
          <p:nvPr/>
        </p:nvSpPr>
        <p:spPr>
          <a:xfrm>
            <a:off x="113225" y="6184924"/>
            <a:ext cx="12507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1899D6"/>
              </a:buClr>
              <a:buSzPts val="2800"/>
              <a:buFont typeface="Arial"/>
              <a:buNone/>
            </a:pPr>
            <a:r>
              <a:rPr lang="en-GB" sz="1900" b="1">
                <a:solidFill>
                  <a:srgbClr val="1899D6"/>
                </a:solidFill>
              </a:rPr>
              <a:t>S</a:t>
            </a:r>
            <a:r>
              <a:rPr lang="en-GB" sz="1900" b="1"/>
              <a:t>cale</a:t>
            </a:r>
            <a:endParaRPr sz="1900" b="0" i="0" u="none" strike="noStrike" cap="none">
              <a:solidFill>
                <a:srgbClr val="000000"/>
              </a:solidFill>
              <a:latin typeface="Arial"/>
              <a:ea typeface="Arial"/>
              <a:cs typeface="Arial"/>
              <a:sym typeface="Arial"/>
            </a:endParaRPr>
          </a:p>
        </p:txBody>
      </p:sp>
      <p:sp>
        <p:nvSpPr>
          <p:cNvPr id="7255" name="Google Shape;7255;p898"/>
          <p:cNvSpPr txBox="1"/>
          <p:nvPr/>
        </p:nvSpPr>
        <p:spPr>
          <a:xfrm>
            <a:off x="7391875" y="6093200"/>
            <a:ext cx="4548900" cy="421500"/>
          </a:xfrm>
          <a:prstGeom prst="rect">
            <a:avLst/>
          </a:prstGeom>
          <a:solidFill>
            <a:srgbClr val="D7DFE6"/>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GB" sz="1050" dirty="0"/>
              <a:t>Create a business case to scale nationally</a:t>
            </a:r>
            <a:endParaRPr sz="1050" dirty="0"/>
          </a:p>
          <a:p>
            <a:pPr marL="0" lvl="0" indent="0" algn="l" rtl="0">
              <a:spcBef>
                <a:spcPts val="0"/>
              </a:spcBef>
              <a:spcAft>
                <a:spcPts val="0"/>
              </a:spcAft>
              <a:buClr>
                <a:schemeClr val="dk1"/>
              </a:buClr>
              <a:buSzPts val="1100"/>
              <a:buFont typeface="Arial"/>
              <a:buNone/>
            </a:pPr>
            <a:r>
              <a:rPr lang="en-GB" sz="1050" dirty="0"/>
              <a:t>Analyse opportunities to apply this insight to other challenges </a:t>
            </a:r>
            <a:endParaRPr sz="1050" dirty="0"/>
          </a:p>
        </p:txBody>
      </p:sp>
      <p:sp>
        <p:nvSpPr>
          <p:cNvPr id="7256" name="Google Shape;7256;p898"/>
          <p:cNvSpPr txBox="1"/>
          <p:nvPr/>
        </p:nvSpPr>
        <p:spPr>
          <a:xfrm>
            <a:off x="3713263" y="5891113"/>
            <a:ext cx="977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Business Case</a:t>
            </a:r>
            <a:endParaRPr sz="1100" b="0" i="0" u="none" strike="noStrike" cap="none">
              <a:latin typeface="Arial"/>
              <a:ea typeface="Arial"/>
              <a:cs typeface="Arial"/>
              <a:sym typeface="Arial"/>
            </a:endParaRPr>
          </a:p>
        </p:txBody>
      </p:sp>
      <p:sp>
        <p:nvSpPr>
          <p:cNvPr id="7257" name="Google Shape;7257;p898"/>
          <p:cNvSpPr txBox="1"/>
          <p:nvPr/>
        </p:nvSpPr>
        <p:spPr>
          <a:xfrm>
            <a:off x="1408450" y="5891113"/>
            <a:ext cx="11373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Cost:Benefit Analysis </a:t>
            </a:r>
            <a:endParaRPr sz="1100" b="0" i="0" u="none" strike="noStrike" cap="none">
              <a:latin typeface="Arial"/>
              <a:ea typeface="Arial"/>
              <a:cs typeface="Arial"/>
              <a:sym typeface="Arial"/>
            </a:endParaRPr>
          </a:p>
        </p:txBody>
      </p:sp>
      <p:cxnSp>
        <p:nvCxnSpPr>
          <p:cNvPr id="7258" name="Google Shape;7258;p898"/>
          <p:cNvCxnSpPr/>
          <p:nvPr/>
        </p:nvCxnSpPr>
        <p:spPr>
          <a:xfrm rot="10800000" flipH="1">
            <a:off x="261230" y="5890840"/>
            <a:ext cx="6920400" cy="9300"/>
          </a:xfrm>
          <a:prstGeom prst="straightConnector1">
            <a:avLst/>
          </a:prstGeom>
          <a:noFill/>
          <a:ln w="9525" cap="flat" cmpd="sng">
            <a:solidFill>
              <a:srgbClr val="CCCCCC"/>
            </a:solidFill>
            <a:prstDash val="solid"/>
            <a:round/>
            <a:headEnd type="none" w="med" len="med"/>
            <a:tailEnd type="none" w="med" len="med"/>
          </a:ln>
        </p:spPr>
      </p:cxnSp>
      <p:grpSp>
        <p:nvGrpSpPr>
          <p:cNvPr id="7259" name="Google Shape;7259;p898"/>
          <p:cNvGrpSpPr/>
          <p:nvPr/>
        </p:nvGrpSpPr>
        <p:grpSpPr>
          <a:xfrm>
            <a:off x="209363" y="2651595"/>
            <a:ext cx="1058725" cy="1061672"/>
            <a:chOff x="834611" y="716465"/>
            <a:chExt cx="1818803" cy="1867826"/>
          </a:xfrm>
        </p:grpSpPr>
        <p:sp>
          <p:nvSpPr>
            <p:cNvPr id="7260" name="Google Shape;7260;p898"/>
            <p:cNvSpPr/>
            <p:nvPr/>
          </p:nvSpPr>
          <p:spPr>
            <a:xfrm>
              <a:off x="1076813" y="967373"/>
              <a:ext cx="1267200" cy="1372200"/>
            </a:xfrm>
            <a:custGeom>
              <a:avLst/>
              <a:gdLst/>
              <a:ahLst/>
              <a:cxnLst/>
              <a:rect l="l" t="t" r="r" b="b"/>
              <a:pathLst>
                <a:path w="120000" h="120000" extrusionOk="0">
                  <a:moveTo>
                    <a:pt x="14325" y="84161"/>
                  </a:moveTo>
                  <a:lnTo>
                    <a:pt x="14325" y="84161"/>
                  </a:lnTo>
                  <a:cubicBezTo>
                    <a:pt x="7230" y="70510"/>
                    <a:pt x="6500" y="54389"/>
                    <a:pt x="12331" y="40142"/>
                  </a:cubicBezTo>
                  <a:cubicBezTo>
                    <a:pt x="18162" y="25895"/>
                    <a:pt x="29954" y="14990"/>
                    <a:pt x="44528" y="10366"/>
                  </a:cubicBezTo>
                  <a:lnTo>
                    <a:pt x="43747" y="2583"/>
                  </a:lnTo>
                  <a:lnTo>
                    <a:pt x="55306" y="13274"/>
                  </a:lnTo>
                  <a:lnTo>
                    <a:pt x="46353" y="28528"/>
                  </a:lnTo>
                  <a:lnTo>
                    <a:pt x="45575" y="20789"/>
                  </a:lnTo>
                  <a:lnTo>
                    <a:pt x="45575" y="20789"/>
                  </a:lnTo>
                  <a:cubicBezTo>
                    <a:pt x="34666" y="25009"/>
                    <a:pt x="26033" y="33806"/>
                    <a:pt x="21850" y="44966"/>
                  </a:cubicBezTo>
                  <a:cubicBezTo>
                    <a:pt x="17667" y="56127"/>
                    <a:pt x="18332" y="68588"/>
                    <a:pt x="23678" y="7921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61" name="Google Shape;7261;p898"/>
            <p:cNvSpPr/>
            <p:nvPr/>
          </p:nvSpPr>
          <p:spPr>
            <a:xfrm rot="7425158">
              <a:off x="1059879" y="1005058"/>
              <a:ext cx="1371469" cy="1267213"/>
            </a:xfrm>
            <a:custGeom>
              <a:avLst/>
              <a:gdLst/>
              <a:ahLst/>
              <a:cxnLst/>
              <a:rect l="l" t="t" r="r" b="b"/>
              <a:pathLst>
                <a:path w="120000" h="120000" extrusionOk="0">
                  <a:moveTo>
                    <a:pt x="18493" y="91215"/>
                  </a:moveTo>
                  <a:lnTo>
                    <a:pt x="18493" y="91215"/>
                  </a:lnTo>
                  <a:cubicBezTo>
                    <a:pt x="7994" y="77557"/>
                    <a:pt x="5049" y="59630"/>
                    <a:pt x="10637" y="43387"/>
                  </a:cubicBezTo>
                  <a:cubicBezTo>
                    <a:pt x="16225" y="27144"/>
                    <a:pt x="29614" y="14713"/>
                    <a:pt x="46357" y="10224"/>
                  </a:cubicBezTo>
                  <a:lnTo>
                    <a:pt x="45619" y="1900"/>
                  </a:lnTo>
                  <a:lnTo>
                    <a:pt x="55921" y="13952"/>
                  </a:lnTo>
                  <a:lnTo>
                    <a:pt x="48049" y="29333"/>
                  </a:lnTo>
                  <a:lnTo>
                    <a:pt x="47313" y="21024"/>
                  </a:lnTo>
                  <a:lnTo>
                    <a:pt x="47313" y="21024"/>
                  </a:lnTo>
                  <a:cubicBezTo>
                    <a:pt x="34158" y="25047"/>
                    <a:pt x="23865" y="35054"/>
                    <a:pt x="19754" y="47818"/>
                  </a:cubicBezTo>
                  <a:cubicBezTo>
                    <a:pt x="15642" y="60582"/>
                    <a:pt x="18232" y="74488"/>
                    <a:pt x="26687" y="8505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62" name="Google Shape;7262;p898"/>
            <p:cNvSpPr/>
            <p:nvPr/>
          </p:nvSpPr>
          <p:spPr>
            <a:xfrm rot="-7083022">
              <a:off x="1030352" y="1047673"/>
              <a:ext cx="1371618" cy="1266935"/>
            </a:xfrm>
            <a:custGeom>
              <a:avLst/>
              <a:gdLst/>
              <a:ahLst/>
              <a:cxnLst/>
              <a:rect l="l" t="t" r="r" b="b"/>
              <a:pathLst>
                <a:path w="120000" h="120000" extrusionOk="0">
                  <a:moveTo>
                    <a:pt x="14840" y="85736"/>
                  </a:moveTo>
                  <a:lnTo>
                    <a:pt x="14840" y="85736"/>
                  </a:lnTo>
                  <a:cubicBezTo>
                    <a:pt x="6779" y="71883"/>
                    <a:pt x="5666" y="55112"/>
                    <a:pt x="11826" y="40334"/>
                  </a:cubicBezTo>
                  <a:cubicBezTo>
                    <a:pt x="17986" y="25555"/>
                    <a:pt x="30723" y="14439"/>
                    <a:pt x="46309" y="10239"/>
                  </a:cubicBezTo>
                  <a:lnTo>
                    <a:pt x="45569" y="1917"/>
                  </a:lnTo>
                  <a:lnTo>
                    <a:pt x="55905" y="13953"/>
                  </a:lnTo>
                  <a:lnTo>
                    <a:pt x="48008" y="29350"/>
                  </a:lnTo>
                  <a:lnTo>
                    <a:pt x="47270" y="21044"/>
                  </a:lnTo>
                  <a:lnTo>
                    <a:pt x="47270" y="21044"/>
                  </a:lnTo>
                  <a:cubicBezTo>
                    <a:pt x="35065" y="24803"/>
                    <a:pt x="25287" y="33752"/>
                    <a:pt x="20700" y="45358"/>
                  </a:cubicBezTo>
                  <a:cubicBezTo>
                    <a:pt x="16113" y="56965"/>
                    <a:pt x="17216" y="69967"/>
                    <a:pt x="23698" y="80689"/>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grpSp>
      <p:grpSp>
        <p:nvGrpSpPr>
          <p:cNvPr id="7263" name="Google Shape;7263;p898"/>
          <p:cNvGrpSpPr/>
          <p:nvPr/>
        </p:nvGrpSpPr>
        <p:grpSpPr>
          <a:xfrm>
            <a:off x="209363" y="4049957"/>
            <a:ext cx="1058725" cy="1061672"/>
            <a:chOff x="834611" y="716465"/>
            <a:chExt cx="1818803" cy="1867826"/>
          </a:xfrm>
        </p:grpSpPr>
        <p:sp>
          <p:nvSpPr>
            <p:cNvPr id="7264" name="Google Shape;7264;p898"/>
            <p:cNvSpPr/>
            <p:nvPr/>
          </p:nvSpPr>
          <p:spPr>
            <a:xfrm>
              <a:off x="1076813" y="967373"/>
              <a:ext cx="1267200" cy="1372200"/>
            </a:xfrm>
            <a:custGeom>
              <a:avLst/>
              <a:gdLst/>
              <a:ahLst/>
              <a:cxnLst/>
              <a:rect l="l" t="t" r="r" b="b"/>
              <a:pathLst>
                <a:path w="120000" h="120000" extrusionOk="0">
                  <a:moveTo>
                    <a:pt x="14325" y="84161"/>
                  </a:moveTo>
                  <a:lnTo>
                    <a:pt x="14325" y="84161"/>
                  </a:lnTo>
                  <a:cubicBezTo>
                    <a:pt x="7230" y="70510"/>
                    <a:pt x="6500" y="54389"/>
                    <a:pt x="12331" y="40142"/>
                  </a:cubicBezTo>
                  <a:cubicBezTo>
                    <a:pt x="18162" y="25895"/>
                    <a:pt x="29954" y="14990"/>
                    <a:pt x="44528" y="10366"/>
                  </a:cubicBezTo>
                  <a:lnTo>
                    <a:pt x="43747" y="2583"/>
                  </a:lnTo>
                  <a:lnTo>
                    <a:pt x="55306" y="13274"/>
                  </a:lnTo>
                  <a:lnTo>
                    <a:pt x="46353" y="28528"/>
                  </a:lnTo>
                  <a:lnTo>
                    <a:pt x="45575" y="20789"/>
                  </a:lnTo>
                  <a:lnTo>
                    <a:pt x="45575" y="20789"/>
                  </a:lnTo>
                  <a:cubicBezTo>
                    <a:pt x="34666" y="25009"/>
                    <a:pt x="26033" y="33806"/>
                    <a:pt x="21850" y="44966"/>
                  </a:cubicBezTo>
                  <a:cubicBezTo>
                    <a:pt x="17667" y="56127"/>
                    <a:pt x="18332" y="68588"/>
                    <a:pt x="23678" y="7921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65" name="Google Shape;7265;p898"/>
            <p:cNvSpPr/>
            <p:nvPr/>
          </p:nvSpPr>
          <p:spPr>
            <a:xfrm rot="7425158">
              <a:off x="1059879" y="1005058"/>
              <a:ext cx="1371469" cy="1267213"/>
            </a:xfrm>
            <a:custGeom>
              <a:avLst/>
              <a:gdLst/>
              <a:ahLst/>
              <a:cxnLst/>
              <a:rect l="l" t="t" r="r" b="b"/>
              <a:pathLst>
                <a:path w="120000" h="120000" extrusionOk="0">
                  <a:moveTo>
                    <a:pt x="18493" y="91215"/>
                  </a:moveTo>
                  <a:lnTo>
                    <a:pt x="18493" y="91215"/>
                  </a:lnTo>
                  <a:cubicBezTo>
                    <a:pt x="7994" y="77557"/>
                    <a:pt x="5049" y="59630"/>
                    <a:pt x="10637" y="43387"/>
                  </a:cubicBezTo>
                  <a:cubicBezTo>
                    <a:pt x="16225" y="27144"/>
                    <a:pt x="29614" y="14713"/>
                    <a:pt x="46357" y="10224"/>
                  </a:cubicBezTo>
                  <a:lnTo>
                    <a:pt x="45619" y="1900"/>
                  </a:lnTo>
                  <a:lnTo>
                    <a:pt x="55921" y="13952"/>
                  </a:lnTo>
                  <a:lnTo>
                    <a:pt x="48049" y="29333"/>
                  </a:lnTo>
                  <a:lnTo>
                    <a:pt x="47313" y="21024"/>
                  </a:lnTo>
                  <a:lnTo>
                    <a:pt x="47313" y="21024"/>
                  </a:lnTo>
                  <a:cubicBezTo>
                    <a:pt x="34158" y="25047"/>
                    <a:pt x="23865" y="35054"/>
                    <a:pt x="19754" y="47818"/>
                  </a:cubicBezTo>
                  <a:cubicBezTo>
                    <a:pt x="15642" y="60582"/>
                    <a:pt x="18232" y="74488"/>
                    <a:pt x="26687" y="85053"/>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7266" name="Google Shape;7266;p898"/>
            <p:cNvSpPr/>
            <p:nvPr/>
          </p:nvSpPr>
          <p:spPr>
            <a:xfrm rot="-7083022">
              <a:off x="1030352" y="1047673"/>
              <a:ext cx="1371618" cy="1266935"/>
            </a:xfrm>
            <a:custGeom>
              <a:avLst/>
              <a:gdLst/>
              <a:ahLst/>
              <a:cxnLst/>
              <a:rect l="l" t="t" r="r" b="b"/>
              <a:pathLst>
                <a:path w="120000" h="120000" extrusionOk="0">
                  <a:moveTo>
                    <a:pt x="14840" y="85736"/>
                  </a:moveTo>
                  <a:lnTo>
                    <a:pt x="14840" y="85736"/>
                  </a:lnTo>
                  <a:cubicBezTo>
                    <a:pt x="6779" y="71883"/>
                    <a:pt x="5666" y="55112"/>
                    <a:pt x="11826" y="40334"/>
                  </a:cubicBezTo>
                  <a:cubicBezTo>
                    <a:pt x="17986" y="25555"/>
                    <a:pt x="30723" y="14439"/>
                    <a:pt x="46309" y="10239"/>
                  </a:cubicBezTo>
                  <a:lnTo>
                    <a:pt x="45569" y="1917"/>
                  </a:lnTo>
                  <a:lnTo>
                    <a:pt x="55905" y="13953"/>
                  </a:lnTo>
                  <a:lnTo>
                    <a:pt x="48008" y="29350"/>
                  </a:lnTo>
                  <a:lnTo>
                    <a:pt x="47270" y="21044"/>
                  </a:lnTo>
                  <a:lnTo>
                    <a:pt x="47270" y="21044"/>
                  </a:lnTo>
                  <a:cubicBezTo>
                    <a:pt x="35065" y="24803"/>
                    <a:pt x="25287" y="33752"/>
                    <a:pt x="20700" y="45358"/>
                  </a:cubicBezTo>
                  <a:cubicBezTo>
                    <a:pt x="16113" y="56965"/>
                    <a:pt x="17216" y="69967"/>
                    <a:pt x="23698" y="80689"/>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grpSp>
      <p:sp>
        <p:nvSpPr>
          <p:cNvPr id="7267" name="Google Shape;7267;p898"/>
          <p:cNvSpPr txBox="1"/>
          <p:nvPr/>
        </p:nvSpPr>
        <p:spPr>
          <a:xfrm>
            <a:off x="5498818" y="5960300"/>
            <a:ext cx="1764300" cy="38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FFC000"/>
              </a:buClr>
              <a:buSzPts val="2800"/>
              <a:buFont typeface="Arial"/>
              <a:buNone/>
            </a:pPr>
            <a:r>
              <a:rPr lang="en-GB" b="1"/>
              <a:t>A plan to maximise the benefits</a:t>
            </a:r>
            <a:endParaRPr b="0" i="0" u="none" strike="noStrike" cap="none">
              <a:latin typeface="Arial"/>
              <a:ea typeface="Arial"/>
              <a:cs typeface="Arial"/>
              <a:sym typeface="Arial"/>
            </a:endParaRPr>
          </a:p>
        </p:txBody>
      </p:sp>
      <p:pic>
        <p:nvPicPr>
          <p:cNvPr id="7268" name="Google Shape;7268;p898"/>
          <p:cNvPicPr preferRelativeResize="0"/>
          <p:nvPr/>
        </p:nvPicPr>
        <p:blipFill rotWithShape="1">
          <a:blip r:embed="rId17">
            <a:alphaModFix/>
          </a:blip>
          <a:srcRect l="15008" t="16461" r="16461" b="22275"/>
          <a:stretch/>
        </p:blipFill>
        <p:spPr>
          <a:xfrm>
            <a:off x="3905563" y="6305000"/>
            <a:ext cx="592500" cy="379115"/>
          </a:xfrm>
          <a:prstGeom prst="rect">
            <a:avLst/>
          </a:prstGeom>
          <a:noFill/>
          <a:ln>
            <a:noFill/>
          </a:ln>
        </p:spPr>
      </p:pic>
      <p:sp>
        <p:nvSpPr>
          <p:cNvPr id="7269" name="Google Shape;7269;p898"/>
          <p:cNvSpPr/>
          <p:nvPr/>
        </p:nvSpPr>
        <p:spPr>
          <a:xfrm>
            <a:off x="7191800" y="1134800"/>
            <a:ext cx="158100" cy="327300"/>
          </a:xfrm>
          <a:prstGeom prst="rightArrow">
            <a:avLst>
              <a:gd name="adj1" fmla="val 50000"/>
              <a:gd name="adj2" fmla="val 50000"/>
            </a:avLst>
          </a:prstGeom>
          <a:solidFill>
            <a:srgbClr val="9999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898"/>
          <p:cNvSpPr/>
          <p:nvPr/>
        </p:nvSpPr>
        <p:spPr>
          <a:xfrm>
            <a:off x="7191800" y="2286463"/>
            <a:ext cx="158100" cy="327300"/>
          </a:xfrm>
          <a:prstGeom prst="rightArrow">
            <a:avLst>
              <a:gd name="adj1" fmla="val 50000"/>
              <a:gd name="adj2" fmla="val 50000"/>
            </a:avLst>
          </a:prstGeom>
          <a:solidFill>
            <a:srgbClr val="9999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898"/>
          <p:cNvSpPr/>
          <p:nvPr/>
        </p:nvSpPr>
        <p:spPr>
          <a:xfrm>
            <a:off x="7191800" y="3878000"/>
            <a:ext cx="158100" cy="327300"/>
          </a:xfrm>
          <a:prstGeom prst="rightArrow">
            <a:avLst>
              <a:gd name="adj1" fmla="val 50000"/>
              <a:gd name="adj2" fmla="val 50000"/>
            </a:avLst>
          </a:prstGeom>
          <a:solidFill>
            <a:srgbClr val="9999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898"/>
          <p:cNvSpPr/>
          <p:nvPr/>
        </p:nvSpPr>
        <p:spPr>
          <a:xfrm>
            <a:off x="7191800" y="5095450"/>
            <a:ext cx="158100" cy="327300"/>
          </a:xfrm>
          <a:prstGeom prst="rightArrow">
            <a:avLst>
              <a:gd name="adj1" fmla="val 50000"/>
              <a:gd name="adj2" fmla="val 50000"/>
            </a:avLst>
          </a:prstGeom>
          <a:solidFill>
            <a:srgbClr val="9999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898"/>
          <p:cNvSpPr/>
          <p:nvPr/>
        </p:nvSpPr>
        <p:spPr>
          <a:xfrm>
            <a:off x="7191800" y="6140450"/>
            <a:ext cx="158100" cy="327300"/>
          </a:xfrm>
          <a:prstGeom prst="rightArrow">
            <a:avLst>
              <a:gd name="adj1" fmla="val 50000"/>
              <a:gd name="adj2" fmla="val 50000"/>
            </a:avLst>
          </a:prstGeom>
          <a:solidFill>
            <a:srgbClr val="9999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898"/>
          <p:cNvSpPr txBox="1"/>
          <p:nvPr/>
        </p:nvSpPr>
        <p:spPr>
          <a:xfrm>
            <a:off x="2165792" y="590475"/>
            <a:ext cx="1217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Scoping </a:t>
            </a:r>
            <a:endParaRPr sz="1100" b="0" i="0" u="none" strike="noStrike" cap="none">
              <a:latin typeface="Arial"/>
              <a:ea typeface="Arial"/>
              <a:cs typeface="Arial"/>
              <a:sym typeface="Arial"/>
            </a:endParaRPr>
          </a:p>
        </p:txBody>
      </p:sp>
      <p:sp>
        <p:nvSpPr>
          <p:cNvPr id="7275" name="Google Shape;7275;p898"/>
          <p:cNvSpPr txBox="1"/>
          <p:nvPr/>
        </p:nvSpPr>
        <p:spPr>
          <a:xfrm>
            <a:off x="2494400" y="5891113"/>
            <a:ext cx="1217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Comms &amp; Storytelling</a:t>
            </a:r>
            <a:endParaRPr sz="1100" b="0" i="0" u="none" strike="noStrike" cap="none">
              <a:latin typeface="Arial"/>
              <a:ea typeface="Arial"/>
              <a:cs typeface="Arial"/>
              <a:sym typeface="Arial"/>
            </a:endParaRPr>
          </a:p>
        </p:txBody>
      </p:sp>
      <p:sp>
        <p:nvSpPr>
          <p:cNvPr id="7276" name="Google Shape;7276;p898"/>
          <p:cNvSpPr txBox="1"/>
          <p:nvPr/>
        </p:nvSpPr>
        <p:spPr>
          <a:xfrm>
            <a:off x="1195773" y="3384025"/>
            <a:ext cx="1034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Data Science</a:t>
            </a:r>
            <a:endParaRPr sz="1100" b="0" i="0" u="none" strike="noStrike" cap="none">
              <a:latin typeface="Arial"/>
              <a:ea typeface="Arial"/>
              <a:cs typeface="Arial"/>
              <a:sym typeface="Arial"/>
            </a:endParaRPr>
          </a:p>
        </p:txBody>
      </p:sp>
      <p:sp>
        <p:nvSpPr>
          <p:cNvPr id="7277" name="Google Shape;7277;p898"/>
          <p:cNvSpPr txBox="1"/>
          <p:nvPr/>
        </p:nvSpPr>
        <p:spPr>
          <a:xfrm>
            <a:off x="4627261" y="4916925"/>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BITX</a:t>
            </a:r>
            <a:endParaRPr sz="1100" b="0" i="0" u="none" strike="noStrike" cap="none">
              <a:latin typeface="Arial"/>
              <a:ea typeface="Arial"/>
              <a:cs typeface="Arial"/>
              <a:sym typeface="Arial"/>
            </a:endParaRPr>
          </a:p>
        </p:txBody>
      </p:sp>
      <p:pic>
        <p:nvPicPr>
          <p:cNvPr id="7278" name="Google Shape;7278;p898"/>
          <p:cNvPicPr preferRelativeResize="0"/>
          <p:nvPr/>
        </p:nvPicPr>
        <p:blipFill rotWithShape="1">
          <a:blip r:embed="rId3">
            <a:alphaModFix/>
          </a:blip>
          <a:srcRect l="68911" t="62327" r="14792" b="19016"/>
          <a:stretch/>
        </p:blipFill>
        <p:spPr>
          <a:xfrm>
            <a:off x="1476675" y="3750648"/>
            <a:ext cx="520475" cy="467125"/>
          </a:xfrm>
          <a:prstGeom prst="rect">
            <a:avLst/>
          </a:prstGeom>
          <a:noFill/>
          <a:ln>
            <a:noFill/>
          </a:ln>
        </p:spPr>
      </p:pic>
      <p:sp>
        <p:nvSpPr>
          <p:cNvPr id="7279" name="Google Shape;7279;p898"/>
          <p:cNvSpPr txBox="1"/>
          <p:nvPr/>
        </p:nvSpPr>
        <p:spPr>
          <a:xfrm>
            <a:off x="4627267" y="4221367"/>
            <a:ext cx="1081200" cy="19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BITX</a:t>
            </a:r>
            <a:endParaRPr sz="1100" b="0" i="0" u="none" strike="noStrike" cap="none">
              <a:latin typeface="Arial"/>
              <a:ea typeface="Arial"/>
              <a:cs typeface="Arial"/>
              <a:sym typeface="Arial"/>
            </a:endParaRPr>
          </a:p>
        </p:txBody>
      </p:sp>
      <p:pic>
        <p:nvPicPr>
          <p:cNvPr id="7280" name="Google Shape;7280;p898"/>
          <p:cNvPicPr preferRelativeResize="0"/>
          <p:nvPr/>
        </p:nvPicPr>
        <p:blipFill rotWithShape="1">
          <a:blip r:embed="rId18">
            <a:alphaModFix/>
          </a:blip>
          <a:srcRect l="9544" t="15010" r="54027" b="41980"/>
          <a:stretch/>
        </p:blipFill>
        <p:spPr>
          <a:xfrm>
            <a:off x="4871607" y="4429838"/>
            <a:ext cx="592509" cy="421502"/>
          </a:xfrm>
          <a:prstGeom prst="rect">
            <a:avLst/>
          </a:prstGeom>
          <a:noFill/>
          <a:ln>
            <a:noFill/>
          </a:ln>
        </p:spPr>
      </p:pic>
      <p:pic>
        <p:nvPicPr>
          <p:cNvPr id="7281" name="Google Shape;7281;p898"/>
          <p:cNvPicPr preferRelativeResize="0"/>
          <p:nvPr/>
        </p:nvPicPr>
        <p:blipFill rotWithShape="1">
          <a:blip r:embed="rId18">
            <a:alphaModFix/>
          </a:blip>
          <a:srcRect l="9544" t="15010" r="54027" b="41980"/>
          <a:stretch/>
        </p:blipFill>
        <p:spPr>
          <a:xfrm>
            <a:off x="4871607" y="5370100"/>
            <a:ext cx="592509" cy="421502"/>
          </a:xfrm>
          <a:prstGeom prst="rect">
            <a:avLst/>
          </a:prstGeom>
          <a:noFill/>
          <a:ln>
            <a:noFill/>
          </a:ln>
        </p:spPr>
      </p:pic>
      <p:sp>
        <p:nvSpPr>
          <p:cNvPr id="7282" name="Google Shape;7282;p898"/>
          <p:cNvSpPr txBox="1"/>
          <p:nvPr/>
        </p:nvSpPr>
        <p:spPr>
          <a:xfrm>
            <a:off x="4627261" y="5891113"/>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BITX</a:t>
            </a:r>
            <a:endParaRPr sz="1100" b="0" i="0" u="none" strike="noStrike" cap="none">
              <a:latin typeface="Arial"/>
              <a:ea typeface="Arial"/>
              <a:cs typeface="Arial"/>
              <a:sym typeface="Arial"/>
            </a:endParaRPr>
          </a:p>
        </p:txBody>
      </p:sp>
      <p:pic>
        <p:nvPicPr>
          <p:cNvPr id="7283" name="Google Shape;7283;p898"/>
          <p:cNvPicPr preferRelativeResize="0"/>
          <p:nvPr/>
        </p:nvPicPr>
        <p:blipFill rotWithShape="1">
          <a:blip r:embed="rId18">
            <a:alphaModFix/>
          </a:blip>
          <a:srcRect l="9544" t="15010" r="54027" b="41980"/>
          <a:stretch/>
        </p:blipFill>
        <p:spPr>
          <a:xfrm>
            <a:off x="4871607" y="6305000"/>
            <a:ext cx="592509" cy="421502"/>
          </a:xfrm>
          <a:prstGeom prst="rect">
            <a:avLst/>
          </a:prstGeom>
          <a:noFill/>
          <a:ln>
            <a:noFill/>
          </a:ln>
        </p:spPr>
      </p:pic>
      <p:pic>
        <p:nvPicPr>
          <p:cNvPr id="7284" name="Google Shape;7284;p898"/>
          <p:cNvPicPr preferRelativeResize="0"/>
          <p:nvPr/>
        </p:nvPicPr>
        <p:blipFill rotWithShape="1">
          <a:blip r:embed="rId19">
            <a:alphaModFix/>
          </a:blip>
          <a:srcRect/>
          <a:stretch/>
        </p:blipFill>
        <p:spPr>
          <a:xfrm>
            <a:off x="2750475" y="6305000"/>
            <a:ext cx="704948" cy="382500"/>
          </a:xfrm>
          <a:prstGeom prst="rect">
            <a:avLst/>
          </a:prstGeom>
          <a:noFill/>
          <a:ln>
            <a:noFill/>
          </a:ln>
        </p:spPr>
      </p:pic>
      <p:sp>
        <p:nvSpPr>
          <p:cNvPr id="7285" name="Google Shape;7285;p898"/>
          <p:cNvSpPr txBox="1"/>
          <p:nvPr/>
        </p:nvSpPr>
        <p:spPr>
          <a:xfrm>
            <a:off x="3910667" y="2553929"/>
            <a:ext cx="977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Personas </a:t>
            </a:r>
            <a:endParaRPr sz="1100" b="0" i="0" u="none" strike="noStrike" cap="none">
              <a:latin typeface="Arial"/>
              <a:ea typeface="Arial"/>
              <a:cs typeface="Arial"/>
              <a:sym typeface="Arial"/>
            </a:endParaRPr>
          </a:p>
        </p:txBody>
      </p:sp>
      <p:pic>
        <p:nvPicPr>
          <p:cNvPr id="7286" name="Google Shape;7286;p898"/>
          <p:cNvPicPr preferRelativeResize="0"/>
          <p:nvPr/>
        </p:nvPicPr>
        <p:blipFill>
          <a:blip r:embed="rId20">
            <a:alphaModFix/>
          </a:blip>
          <a:stretch>
            <a:fillRect/>
          </a:stretch>
        </p:blipFill>
        <p:spPr>
          <a:xfrm>
            <a:off x="2402792" y="1003038"/>
            <a:ext cx="743199" cy="655800"/>
          </a:xfrm>
          <a:prstGeom prst="rect">
            <a:avLst/>
          </a:prstGeom>
          <a:noFill/>
          <a:ln>
            <a:noFill/>
          </a:ln>
        </p:spPr>
      </p:pic>
      <p:pic>
        <p:nvPicPr>
          <p:cNvPr id="7287" name="Google Shape;7287;p898"/>
          <p:cNvPicPr preferRelativeResize="0"/>
          <p:nvPr/>
        </p:nvPicPr>
        <p:blipFill>
          <a:blip r:embed="rId21">
            <a:alphaModFix/>
          </a:blip>
          <a:stretch>
            <a:fillRect/>
          </a:stretch>
        </p:blipFill>
        <p:spPr>
          <a:xfrm>
            <a:off x="4545000" y="1003017"/>
            <a:ext cx="850766" cy="656118"/>
          </a:xfrm>
          <a:prstGeom prst="rect">
            <a:avLst/>
          </a:prstGeom>
          <a:noFill/>
          <a:ln>
            <a:noFill/>
          </a:ln>
        </p:spPr>
      </p:pic>
      <p:pic>
        <p:nvPicPr>
          <p:cNvPr id="7288" name="Google Shape;7288;p898"/>
          <p:cNvPicPr preferRelativeResize="0"/>
          <p:nvPr/>
        </p:nvPicPr>
        <p:blipFill>
          <a:blip r:embed="rId22">
            <a:alphaModFix/>
          </a:blip>
          <a:stretch>
            <a:fillRect/>
          </a:stretch>
        </p:blipFill>
        <p:spPr>
          <a:xfrm>
            <a:off x="1371099" y="1003033"/>
            <a:ext cx="838400" cy="704800"/>
          </a:xfrm>
          <a:prstGeom prst="rect">
            <a:avLst/>
          </a:prstGeom>
          <a:noFill/>
          <a:ln>
            <a:noFill/>
          </a:ln>
        </p:spPr>
      </p:pic>
      <p:sp>
        <p:nvSpPr>
          <p:cNvPr id="7289" name="Google Shape;7289;p898"/>
          <p:cNvSpPr txBox="1"/>
          <p:nvPr/>
        </p:nvSpPr>
        <p:spPr>
          <a:xfrm>
            <a:off x="1364899" y="590475"/>
            <a:ext cx="8508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Goal Setting</a:t>
            </a:r>
            <a:endParaRPr sz="1100" b="0" i="0" u="none" strike="noStrike" cap="none">
              <a:latin typeface="Arial"/>
              <a:ea typeface="Arial"/>
              <a:cs typeface="Arial"/>
              <a:sym typeface="Arial"/>
            </a:endParaRPr>
          </a:p>
        </p:txBody>
      </p:sp>
      <p:pic>
        <p:nvPicPr>
          <p:cNvPr id="7290" name="Google Shape;7290;p898"/>
          <p:cNvPicPr preferRelativeResize="0"/>
          <p:nvPr/>
        </p:nvPicPr>
        <p:blipFill rotWithShape="1">
          <a:blip r:embed="rId23">
            <a:alphaModFix/>
          </a:blip>
          <a:srcRect t="31280"/>
          <a:stretch/>
        </p:blipFill>
        <p:spPr>
          <a:xfrm>
            <a:off x="1762700" y="4409723"/>
            <a:ext cx="1115600" cy="415068"/>
          </a:xfrm>
          <a:prstGeom prst="rect">
            <a:avLst/>
          </a:prstGeom>
          <a:noFill/>
          <a:ln>
            <a:noFill/>
          </a:ln>
        </p:spPr>
      </p:pic>
      <p:sp>
        <p:nvSpPr>
          <p:cNvPr id="7291" name="Google Shape;7291;p898"/>
          <p:cNvSpPr txBox="1"/>
          <p:nvPr/>
        </p:nvSpPr>
        <p:spPr>
          <a:xfrm>
            <a:off x="1332250" y="4221375"/>
            <a:ext cx="2046900" cy="19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Intervention Analysis</a:t>
            </a:r>
            <a:endParaRPr sz="1100" b="0" i="0" u="none" strike="noStrike" cap="none">
              <a:latin typeface="Arial"/>
              <a:ea typeface="Arial"/>
              <a:cs typeface="Arial"/>
              <a:sym typeface="Arial"/>
            </a:endParaRPr>
          </a:p>
        </p:txBody>
      </p:sp>
      <p:pic>
        <p:nvPicPr>
          <p:cNvPr id="7292" name="Google Shape;7292;p898"/>
          <p:cNvPicPr preferRelativeResize="0"/>
          <p:nvPr/>
        </p:nvPicPr>
        <p:blipFill>
          <a:blip r:embed="rId24">
            <a:alphaModFix/>
          </a:blip>
          <a:stretch>
            <a:fillRect/>
          </a:stretch>
        </p:blipFill>
        <p:spPr>
          <a:xfrm>
            <a:off x="4027667" y="2735946"/>
            <a:ext cx="743200" cy="571796"/>
          </a:xfrm>
          <a:prstGeom prst="rect">
            <a:avLst/>
          </a:prstGeom>
          <a:noFill/>
          <a:ln>
            <a:noFill/>
          </a:ln>
        </p:spPr>
      </p:pic>
      <p:pic>
        <p:nvPicPr>
          <p:cNvPr id="7293" name="Google Shape;7293;p898"/>
          <p:cNvPicPr preferRelativeResize="0"/>
          <p:nvPr/>
        </p:nvPicPr>
        <p:blipFill>
          <a:blip r:embed="rId25">
            <a:alphaModFix/>
          </a:blip>
          <a:stretch>
            <a:fillRect/>
          </a:stretch>
        </p:blipFill>
        <p:spPr>
          <a:xfrm>
            <a:off x="3086182" y="2727867"/>
            <a:ext cx="655804" cy="655796"/>
          </a:xfrm>
          <a:prstGeom prst="rect">
            <a:avLst/>
          </a:prstGeom>
          <a:noFill/>
          <a:ln>
            <a:noFill/>
          </a:ln>
        </p:spPr>
      </p:pic>
      <p:sp>
        <p:nvSpPr>
          <p:cNvPr id="7294" name="Google Shape;7294;p898"/>
          <p:cNvSpPr txBox="1"/>
          <p:nvPr/>
        </p:nvSpPr>
        <p:spPr>
          <a:xfrm>
            <a:off x="2845483" y="2553929"/>
            <a:ext cx="11373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Observation </a:t>
            </a:r>
            <a:endParaRPr sz="1100" b="0" i="0" u="none" strike="noStrike" cap="none">
              <a:latin typeface="Arial"/>
              <a:ea typeface="Arial"/>
              <a:cs typeface="Arial"/>
              <a:sym typeface="Arial"/>
            </a:endParaRPr>
          </a:p>
        </p:txBody>
      </p:sp>
      <p:sp>
        <p:nvSpPr>
          <p:cNvPr id="7295" name="Google Shape;7295;p898"/>
          <p:cNvSpPr txBox="1"/>
          <p:nvPr/>
        </p:nvSpPr>
        <p:spPr>
          <a:xfrm>
            <a:off x="1801673" y="2553929"/>
            <a:ext cx="10341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Data Analysis</a:t>
            </a:r>
            <a:endParaRPr sz="1100" b="0" i="0" u="none" strike="noStrike" cap="none">
              <a:latin typeface="Arial"/>
              <a:ea typeface="Arial"/>
              <a:cs typeface="Arial"/>
              <a:sym typeface="Arial"/>
            </a:endParaRPr>
          </a:p>
        </p:txBody>
      </p:sp>
      <p:pic>
        <p:nvPicPr>
          <p:cNvPr id="7296" name="Google Shape;7296;p898"/>
          <p:cNvPicPr preferRelativeResize="0"/>
          <p:nvPr/>
        </p:nvPicPr>
        <p:blipFill rotWithShape="1">
          <a:blip r:embed="rId3">
            <a:alphaModFix/>
          </a:blip>
          <a:srcRect l="68911" t="62327" r="14792" b="19016"/>
          <a:stretch/>
        </p:blipFill>
        <p:spPr>
          <a:xfrm>
            <a:off x="2095975" y="2893148"/>
            <a:ext cx="520475" cy="467125"/>
          </a:xfrm>
          <a:prstGeom prst="rect">
            <a:avLst/>
          </a:prstGeom>
          <a:noFill/>
          <a:ln>
            <a:noFill/>
          </a:ln>
        </p:spPr>
      </p:pic>
      <p:pic>
        <p:nvPicPr>
          <p:cNvPr id="7297" name="Google Shape;7297;p898"/>
          <p:cNvPicPr preferRelativeResize="0"/>
          <p:nvPr/>
        </p:nvPicPr>
        <p:blipFill>
          <a:blip r:embed="rId26">
            <a:alphaModFix/>
          </a:blip>
          <a:stretch>
            <a:fillRect/>
          </a:stretch>
        </p:blipFill>
        <p:spPr>
          <a:xfrm>
            <a:off x="2609816" y="1972967"/>
            <a:ext cx="592532" cy="551340"/>
          </a:xfrm>
          <a:prstGeom prst="rect">
            <a:avLst/>
          </a:prstGeom>
          <a:noFill/>
          <a:ln>
            <a:noFill/>
          </a:ln>
        </p:spPr>
      </p:pic>
      <p:sp>
        <p:nvSpPr>
          <p:cNvPr id="7298" name="Google Shape;7298;p898"/>
          <p:cNvSpPr txBox="1"/>
          <p:nvPr/>
        </p:nvSpPr>
        <p:spPr>
          <a:xfrm>
            <a:off x="2365483" y="1662283"/>
            <a:ext cx="1081200" cy="38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C000"/>
              </a:buClr>
              <a:buSzPts val="2800"/>
              <a:buFont typeface="Arial"/>
              <a:buNone/>
            </a:pPr>
            <a:r>
              <a:rPr lang="en-GB" sz="1100" b="1"/>
              <a:t>Interviews</a:t>
            </a:r>
            <a:endParaRPr sz="1100" b="0" i="0" u="none" strike="noStrike" cap="none">
              <a:latin typeface="Arial"/>
              <a:ea typeface="Arial"/>
              <a:cs typeface="Arial"/>
              <a:sym typeface="Arial"/>
            </a:endParaRPr>
          </a:p>
        </p:txBody>
      </p:sp>
      <p:pic>
        <p:nvPicPr>
          <p:cNvPr id="7299" name="Google Shape;7299;p898"/>
          <p:cNvPicPr preferRelativeResize="0"/>
          <p:nvPr/>
        </p:nvPicPr>
        <p:blipFill>
          <a:blip r:embed="rId27">
            <a:alphaModFix/>
          </a:blip>
          <a:stretch>
            <a:fillRect/>
          </a:stretch>
        </p:blipFill>
        <p:spPr>
          <a:xfrm>
            <a:off x="1779228" y="6284933"/>
            <a:ext cx="496964" cy="4969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32"/>
        <p:cNvGrpSpPr/>
        <p:nvPr/>
      </p:nvGrpSpPr>
      <p:grpSpPr>
        <a:xfrm>
          <a:off x="0" y="0"/>
          <a:ext cx="0" cy="0"/>
          <a:chOff x="0" y="0"/>
          <a:chExt cx="0" cy="0"/>
        </a:xfrm>
      </p:grpSpPr>
      <p:grpSp>
        <p:nvGrpSpPr>
          <p:cNvPr id="7433" name="Google Shape;7433;p916"/>
          <p:cNvGrpSpPr/>
          <p:nvPr/>
        </p:nvGrpSpPr>
        <p:grpSpPr>
          <a:xfrm>
            <a:off x="312737" y="1511294"/>
            <a:ext cx="11566524" cy="4570397"/>
            <a:chOff x="312738" y="1511318"/>
            <a:chExt cx="11566524" cy="4570397"/>
          </a:xfrm>
        </p:grpSpPr>
        <p:grpSp>
          <p:nvGrpSpPr>
            <p:cNvPr id="7434" name="Google Shape;7434;p916"/>
            <p:cNvGrpSpPr/>
            <p:nvPr/>
          </p:nvGrpSpPr>
          <p:grpSpPr>
            <a:xfrm>
              <a:off x="312738" y="1512274"/>
              <a:ext cx="3797707" cy="4569439"/>
              <a:chOff x="312738" y="1512274"/>
              <a:chExt cx="3797707" cy="4569439"/>
            </a:xfrm>
          </p:grpSpPr>
          <p:pic>
            <p:nvPicPr>
              <p:cNvPr id="7435" name="Google Shape;7435;p916"/>
              <p:cNvPicPr preferRelativeResize="0"/>
              <p:nvPr/>
            </p:nvPicPr>
            <p:blipFill rotWithShape="1">
              <a:blip r:embed="rId3">
                <a:alphaModFix/>
              </a:blip>
              <a:srcRect/>
              <a:stretch/>
            </p:blipFill>
            <p:spPr>
              <a:xfrm>
                <a:off x="312738" y="1512274"/>
                <a:ext cx="3797707" cy="2240889"/>
              </a:xfrm>
              <a:prstGeom prst="rect">
                <a:avLst/>
              </a:prstGeom>
              <a:noFill/>
              <a:ln>
                <a:noFill/>
              </a:ln>
            </p:spPr>
          </p:pic>
          <p:pic>
            <p:nvPicPr>
              <p:cNvPr id="7436" name="Google Shape;7436;p916"/>
              <p:cNvPicPr preferRelativeResize="0"/>
              <p:nvPr/>
            </p:nvPicPr>
            <p:blipFill rotWithShape="1">
              <a:blip r:embed="rId4">
                <a:alphaModFix/>
              </a:blip>
              <a:srcRect b="11496"/>
              <a:stretch/>
            </p:blipFill>
            <p:spPr>
              <a:xfrm>
                <a:off x="312738" y="3840824"/>
                <a:ext cx="3797705" cy="2240890"/>
              </a:xfrm>
              <a:prstGeom prst="rect">
                <a:avLst/>
              </a:prstGeom>
              <a:noFill/>
              <a:ln>
                <a:noFill/>
              </a:ln>
            </p:spPr>
          </p:pic>
        </p:grpSp>
        <p:grpSp>
          <p:nvGrpSpPr>
            <p:cNvPr id="7437" name="Google Shape;7437;p916"/>
            <p:cNvGrpSpPr/>
            <p:nvPr/>
          </p:nvGrpSpPr>
          <p:grpSpPr>
            <a:xfrm>
              <a:off x="4197000" y="1511318"/>
              <a:ext cx="3798000" cy="4570395"/>
              <a:chOff x="4185797" y="1511318"/>
              <a:chExt cx="3798000" cy="4570395"/>
            </a:xfrm>
          </p:grpSpPr>
          <p:pic>
            <p:nvPicPr>
              <p:cNvPr id="7438" name="Google Shape;7438;p916" descr="A close up of a bottle&#10;&#10;Description automatically generated"/>
              <p:cNvPicPr preferRelativeResize="0"/>
              <p:nvPr/>
            </p:nvPicPr>
            <p:blipFill rotWithShape="1">
              <a:blip r:embed="rId5">
                <a:alphaModFix/>
              </a:blip>
              <a:srcRect/>
              <a:stretch/>
            </p:blipFill>
            <p:spPr>
              <a:xfrm>
                <a:off x="4185797" y="1511318"/>
                <a:ext cx="3798000" cy="2242800"/>
              </a:xfrm>
              <a:prstGeom prst="rect">
                <a:avLst/>
              </a:prstGeom>
              <a:noFill/>
              <a:ln>
                <a:noFill/>
              </a:ln>
            </p:spPr>
          </p:pic>
          <p:pic>
            <p:nvPicPr>
              <p:cNvPr id="7439" name="Google Shape;7439;p916" descr="A picture containing clothing&#10;&#10;Description automatically generated"/>
              <p:cNvPicPr preferRelativeResize="0"/>
              <p:nvPr/>
            </p:nvPicPr>
            <p:blipFill rotWithShape="1">
              <a:blip r:embed="rId6">
                <a:alphaModFix/>
              </a:blip>
              <a:srcRect/>
              <a:stretch/>
            </p:blipFill>
            <p:spPr>
              <a:xfrm>
                <a:off x="4185944" y="3840824"/>
                <a:ext cx="3797706" cy="2240889"/>
              </a:xfrm>
              <a:prstGeom prst="rect">
                <a:avLst/>
              </a:prstGeom>
              <a:noFill/>
              <a:ln>
                <a:noFill/>
              </a:ln>
            </p:spPr>
          </p:pic>
        </p:grpSp>
        <p:grpSp>
          <p:nvGrpSpPr>
            <p:cNvPr id="7440" name="Google Shape;7440;p916"/>
            <p:cNvGrpSpPr/>
            <p:nvPr/>
          </p:nvGrpSpPr>
          <p:grpSpPr>
            <a:xfrm>
              <a:off x="8081556" y="1511318"/>
              <a:ext cx="3797706" cy="4570397"/>
              <a:chOff x="8081556" y="1511318"/>
              <a:chExt cx="3797706" cy="4570397"/>
            </a:xfrm>
          </p:grpSpPr>
          <p:pic>
            <p:nvPicPr>
              <p:cNvPr id="7441" name="Google Shape;7441;p916"/>
              <p:cNvPicPr preferRelativeResize="0"/>
              <p:nvPr/>
            </p:nvPicPr>
            <p:blipFill rotWithShape="1">
              <a:blip r:embed="rId7">
                <a:alphaModFix/>
              </a:blip>
              <a:srcRect b="9901"/>
              <a:stretch/>
            </p:blipFill>
            <p:spPr>
              <a:xfrm>
                <a:off x="8081556" y="3840824"/>
                <a:ext cx="3797706" cy="2240891"/>
              </a:xfrm>
              <a:prstGeom prst="rect">
                <a:avLst/>
              </a:prstGeom>
              <a:noFill/>
              <a:ln>
                <a:noFill/>
              </a:ln>
            </p:spPr>
          </p:pic>
          <p:pic>
            <p:nvPicPr>
              <p:cNvPr id="7442" name="Google Shape;7442;p916" descr="A picture containing grass, sky, outdoor, bin&#10;&#10;Description automatically generated"/>
              <p:cNvPicPr preferRelativeResize="0"/>
              <p:nvPr/>
            </p:nvPicPr>
            <p:blipFill rotWithShape="1">
              <a:blip r:embed="rId8">
                <a:alphaModFix/>
              </a:blip>
              <a:srcRect/>
              <a:stretch/>
            </p:blipFill>
            <p:spPr>
              <a:xfrm>
                <a:off x="8081557" y="1511318"/>
                <a:ext cx="3797705" cy="2242800"/>
              </a:xfrm>
              <a:prstGeom prst="rect">
                <a:avLst/>
              </a:prstGeom>
              <a:noFill/>
              <a:ln>
                <a:noFill/>
              </a:ln>
            </p:spPr>
          </p:pic>
        </p:grpSp>
      </p:grpSp>
      <p:sp>
        <p:nvSpPr>
          <p:cNvPr id="7443" name="Google Shape;7443;p916"/>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400"/>
              <a:buFont typeface="Arial"/>
              <a:buNone/>
            </a:pPr>
            <a:r>
              <a:rPr lang="en-GB" sz="3200" b="1">
                <a:latin typeface="Arial"/>
                <a:ea typeface="Arial"/>
                <a:cs typeface="Arial"/>
                <a:sym typeface="Arial"/>
              </a:rPr>
              <a:t>Designing Public Policy</a:t>
            </a:r>
            <a:endParaRPr/>
          </a:p>
        </p:txBody>
      </p:sp>
      <p:sp>
        <p:nvSpPr>
          <p:cNvPr id="7444" name="Google Shape;7444;p916"/>
          <p:cNvSpPr txBox="1"/>
          <p:nvPr/>
        </p:nvSpPr>
        <p:spPr>
          <a:xfrm>
            <a:off x="69850" y="6364287"/>
            <a:ext cx="4114800" cy="33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6A6"/>
              </a:buClr>
              <a:buSzPts val="1000"/>
              <a:buFont typeface="Arial"/>
              <a:buNone/>
            </a:pPr>
            <a:r>
              <a:rPr lang="en-GB" sz="1000" b="0" i="0" u="none">
                <a:solidFill>
                  <a:srgbClr val="A6A6A6"/>
                </a:solidFill>
                <a:latin typeface="Arial"/>
                <a:ea typeface="Arial"/>
                <a:cs typeface="Arial"/>
                <a:sym typeface="Arial"/>
              </a:rPr>
              <a:t>© The Behavioural Insights Team</a:t>
            </a:r>
            <a:endParaRPr/>
          </a:p>
        </p:txBody>
      </p:sp>
      <p:pic>
        <p:nvPicPr>
          <p:cNvPr id="7445" name="Google Shape;7445;p916"/>
          <p:cNvPicPr preferRelativeResize="0"/>
          <p:nvPr/>
        </p:nvPicPr>
        <p:blipFill rotWithShape="1">
          <a:blip r:embed="rId9">
            <a:alphaModFix/>
          </a:blip>
          <a:srcRect l="17377" t="16697" r="14715" b="17487"/>
          <a:stretch/>
        </p:blipFill>
        <p:spPr>
          <a:xfrm flipH="1">
            <a:off x="1153350" y="1439825"/>
            <a:ext cx="4767213" cy="4808200"/>
          </a:xfrm>
          <a:prstGeom prst="rect">
            <a:avLst/>
          </a:prstGeom>
          <a:noFill/>
          <a:ln>
            <a:noFill/>
          </a:ln>
        </p:spPr>
      </p:pic>
      <p:pic>
        <p:nvPicPr>
          <p:cNvPr id="7446" name="Google Shape;7446;p916"/>
          <p:cNvPicPr preferRelativeResize="0"/>
          <p:nvPr/>
        </p:nvPicPr>
        <p:blipFill rotWithShape="1">
          <a:blip r:embed="rId9">
            <a:alphaModFix/>
          </a:blip>
          <a:srcRect l="17377" t="16697" r="14715" b="17487"/>
          <a:stretch/>
        </p:blipFill>
        <p:spPr>
          <a:xfrm>
            <a:off x="6104237" y="1439825"/>
            <a:ext cx="4767213" cy="4808200"/>
          </a:xfrm>
          <a:prstGeom prst="rect">
            <a:avLst/>
          </a:prstGeom>
          <a:noFill/>
          <a:ln>
            <a:noFill/>
          </a:ln>
        </p:spPr>
      </p:pic>
      <p:sp>
        <p:nvSpPr>
          <p:cNvPr id="7447" name="Google Shape;7447;p916"/>
          <p:cNvSpPr txBox="1"/>
          <p:nvPr/>
        </p:nvSpPr>
        <p:spPr>
          <a:xfrm>
            <a:off x="6822443" y="2643230"/>
            <a:ext cx="3330900" cy="121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800"/>
              <a:buFont typeface="Arial"/>
              <a:buNone/>
            </a:pPr>
            <a:r>
              <a:rPr lang="en-GB" sz="3600" b="1">
                <a:solidFill>
                  <a:srgbClr val="FF8C00"/>
                </a:solidFill>
              </a:rPr>
              <a:t>System 2</a:t>
            </a:r>
            <a:endParaRPr sz="3600" b="1">
              <a:solidFill>
                <a:srgbClr val="FF8C00"/>
              </a:solidFill>
            </a:endParaRPr>
          </a:p>
          <a:p>
            <a:pPr marL="0" marR="0" lvl="0" indent="0" algn="ctr" rtl="0">
              <a:lnSpc>
                <a:spcPct val="100000"/>
              </a:lnSpc>
              <a:spcBef>
                <a:spcPts val="0"/>
              </a:spcBef>
              <a:spcAft>
                <a:spcPts val="0"/>
              </a:spcAft>
              <a:buClr>
                <a:srgbClr val="C00000"/>
              </a:buClr>
              <a:buSzPts val="2800"/>
              <a:buFont typeface="Arial"/>
              <a:buNone/>
            </a:pPr>
            <a:r>
              <a:rPr lang="en-GB" sz="3600" b="1">
                <a:solidFill>
                  <a:srgbClr val="FF8C00"/>
                </a:solidFill>
              </a:rPr>
              <a:t>SLOW</a:t>
            </a:r>
            <a:endParaRPr sz="3600" b="1">
              <a:solidFill>
                <a:srgbClr val="FF8C00"/>
              </a:solidFill>
            </a:endParaRPr>
          </a:p>
        </p:txBody>
      </p:sp>
      <p:sp>
        <p:nvSpPr>
          <p:cNvPr id="7448" name="Google Shape;7448;p916"/>
          <p:cNvSpPr txBox="1"/>
          <p:nvPr/>
        </p:nvSpPr>
        <p:spPr>
          <a:xfrm>
            <a:off x="1871556" y="2643230"/>
            <a:ext cx="3330900" cy="121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800"/>
              <a:buFont typeface="Arial"/>
              <a:buNone/>
            </a:pPr>
            <a:r>
              <a:rPr lang="en-GB" sz="3600" b="1">
                <a:solidFill>
                  <a:srgbClr val="FF8C00"/>
                </a:solidFill>
              </a:rPr>
              <a:t>System 1</a:t>
            </a:r>
            <a:endParaRPr sz="3600" b="1">
              <a:solidFill>
                <a:srgbClr val="FF8C00"/>
              </a:solidFill>
            </a:endParaRPr>
          </a:p>
          <a:p>
            <a:pPr marL="0" marR="0" lvl="0" indent="0" algn="ctr" rtl="0">
              <a:lnSpc>
                <a:spcPct val="100000"/>
              </a:lnSpc>
              <a:spcBef>
                <a:spcPts val="0"/>
              </a:spcBef>
              <a:spcAft>
                <a:spcPts val="0"/>
              </a:spcAft>
              <a:buClr>
                <a:srgbClr val="C00000"/>
              </a:buClr>
              <a:buSzPts val="2800"/>
              <a:buFont typeface="Arial"/>
              <a:buNone/>
            </a:pPr>
            <a:r>
              <a:rPr lang="en-GB" sz="3600" b="1">
                <a:solidFill>
                  <a:srgbClr val="FF8C00"/>
                </a:solidFill>
              </a:rPr>
              <a:t>FAST</a:t>
            </a:r>
            <a:endParaRPr sz="3600" b="1">
              <a:solidFill>
                <a:srgbClr val="FF8C00"/>
              </a:solidFill>
            </a:endParaRPr>
          </a:p>
        </p:txBody>
      </p:sp>
      <p:sp>
        <p:nvSpPr>
          <p:cNvPr id="7449" name="Google Shape;7449;p916"/>
          <p:cNvSpPr/>
          <p:nvPr/>
        </p:nvSpPr>
        <p:spPr>
          <a:xfrm>
            <a:off x="5169875" y="3860625"/>
            <a:ext cx="1899300" cy="2221200"/>
          </a:xfrm>
          <a:prstGeom prst="mathPlus">
            <a:avLst>
              <a:gd name="adj1" fmla="val 23520"/>
            </a:avLst>
          </a:prstGeom>
          <a:solidFill>
            <a:srgbClr val="FF8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53"/>
        <p:cNvGrpSpPr/>
        <p:nvPr/>
      </p:nvGrpSpPr>
      <p:grpSpPr>
        <a:xfrm>
          <a:off x="0" y="0"/>
          <a:ext cx="0" cy="0"/>
          <a:chOff x="0" y="0"/>
          <a:chExt cx="0" cy="0"/>
        </a:xfrm>
      </p:grpSpPr>
      <p:sp>
        <p:nvSpPr>
          <p:cNvPr id="7454" name="Google Shape;7454;p917"/>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3200" b="1"/>
              <a:t>Designing policy to account for System 1 can lead to dramatic successes </a:t>
            </a:r>
            <a:endParaRPr sz="3200"/>
          </a:p>
        </p:txBody>
      </p:sp>
      <p:sp>
        <p:nvSpPr>
          <p:cNvPr id="7455" name="Google Shape;7455;p917"/>
          <p:cNvSpPr txBox="1">
            <a:spLocks noGrp="1"/>
          </p:cNvSpPr>
          <p:nvPr>
            <p:ph type="body" idx="1"/>
          </p:nvPr>
        </p:nvSpPr>
        <p:spPr>
          <a:xfrm>
            <a:off x="11266400" y="6394625"/>
            <a:ext cx="1071600" cy="965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1100"/>
              <a:t>(</a:t>
            </a:r>
            <a:r>
              <a:rPr lang="en-GB" sz="1100" u="sng">
                <a:solidFill>
                  <a:schemeClr val="hlink"/>
                </a:solidFill>
                <a:hlinkClick r:id="rId3"/>
              </a:rPr>
              <a:t>ONS 2019</a:t>
            </a:r>
            <a:r>
              <a:rPr lang="en-GB" sz="1100"/>
              <a:t>)</a:t>
            </a:r>
            <a:endParaRPr sz="1100"/>
          </a:p>
        </p:txBody>
      </p:sp>
      <p:pic>
        <p:nvPicPr>
          <p:cNvPr id="7456" name="Google Shape;7456;p917"/>
          <p:cNvPicPr preferRelativeResize="0"/>
          <p:nvPr/>
        </p:nvPicPr>
        <p:blipFill>
          <a:blip r:embed="rId4">
            <a:alphaModFix/>
          </a:blip>
          <a:stretch>
            <a:fillRect/>
          </a:stretch>
        </p:blipFill>
        <p:spPr>
          <a:xfrm>
            <a:off x="2823750" y="1621150"/>
            <a:ext cx="5753975" cy="4773475"/>
          </a:xfrm>
          <a:prstGeom prst="rect">
            <a:avLst/>
          </a:prstGeom>
          <a:noFill/>
          <a:ln>
            <a:noFill/>
          </a:ln>
        </p:spPr>
      </p:pic>
      <p:cxnSp>
        <p:nvCxnSpPr>
          <p:cNvPr id="7457" name="Google Shape;7457;p917"/>
          <p:cNvCxnSpPr/>
          <p:nvPr/>
        </p:nvCxnSpPr>
        <p:spPr>
          <a:xfrm rot="10800000" flipH="1">
            <a:off x="4414850" y="2755575"/>
            <a:ext cx="2401500" cy="965100"/>
          </a:xfrm>
          <a:prstGeom prst="straightConnector1">
            <a:avLst/>
          </a:prstGeom>
          <a:noFill/>
          <a:ln w="19050" cap="flat" cmpd="sng">
            <a:solidFill>
              <a:schemeClr val="accent4"/>
            </a:solidFill>
            <a:prstDash val="solid"/>
            <a:round/>
            <a:headEnd type="none" w="med" len="med"/>
            <a:tailEnd type="triangle" w="med" len="med"/>
          </a:ln>
        </p:spPr>
      </p:cxnSp>
      <p:sp>
        <p:nvSpPr>
          <p:cNvPr id="7458" name="Google Shape;7458;p917"/>
          <p:cNvSpPr txBox="1"/>
          <p:nvPr/>
        </p:nvSpPr>
        <p:spPr>
          <a:xfrm rot="-1291744">
            <a:off x="3953133" y="2651240"/>
            <a:ext cx="2472933" cy="520826"/>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0"/>
              </a:spcAft>
              <a:buNone/>
            </a:pPr>
            <a:r>
              <a:rPr lang="en-GB" sz="1600" b="1">
                <a:solidFill>
                  <a:schemeClr val="accent4"/>
                </a:solidFill>
              </a:rPr>
              <a:t>Millions more workers</a:t>
            </a:r>
            <a:endParaRPr sz="1600" b="1">
              <a:solidFill>
                <a:schemeClr val="accent4"/>
              </a:solidFill>
            </a:endParaRPr>
          </a:p>
        </p:txBody>
      </p:sp>
      <p:pic>
        <p:nvPicPr>
          <p:cNvPr id="7459" name="Google Shape;7459;p917"/>
          <p:cNvPicPr preferRelativeResize="0"/>
          <p:nvPr/>
        </p:nvPicPr>
        <p:blipFill>
          <a:blip r:embed="rId5">
            <a:alphaModFix/>
          </a:blip>
          <a:stretch>
            <a:fillRect/>
          </a:stretch>
        </p:blipFill>
        <p:spPr>
          <a:xfrm>
            <a:off x="5350375" y="3423250"/>
            <a:ext cx="3703075" cy="21329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63"/>
        <p:cNvGrpSpPr/>
        <p:nvPr/>
      </p:nvGrpSpPr>
      <p:grpSpPr>
        <a:xfrm>
          <a:off x="0" y="0"/>
          <a:ext cx="0" cy="0"/>
          <a:chOff x="0" y="0"/>
          <a:chExt cx="0" cy="0"/>
        </a:xfrm>
      </p:grpSpPr>
      <p:sp>
        <p:nvSpPr>
          <p:cNvPr id="7464" name="Google Shape;7464;p91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3200" dirty="0"/>
              <a:t>Behavioural Insights Team</a:t>
            </a:r>
            <a:endParaRPr sz="1500" dirty="0"/>
          </a:p>
        </p:txBody>
      </p:sp>
      <p:sp>
        <p:nvSpPr>
          <p:cNvPr id="2" name="Content Placeholder 2">
            <a:extLst>
              <a:ext uri="{FF2B5EF4-FFF2-40B4-BE49-F238E27FC236}">
                <a16:creationId xmlns:a16="http://schemas.microsoft.com/office/drawing/2014/main" id="{9910A31D-E415-9F88-0127-08719707CE5B}"/>
              </a:ext>
            </a:extLst>
          </p:cNvPr>
          <p:cNvSpPr txBox="1">
            <a:spLocks/>
          </p:cNvSpPr>
          <p:nvPr/>
        </p:nvSpPr>
        <p:spPr>
          <a:xfrm>
            <a:off x="1085850" y="1429113"/>
            <a:ext cx="4610100" cy="4787409"/>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74650" algn="l" rtl="0">
              <a:lnSpc>
                <a:spcPct val="90000"/>
              </a:lnSpc>
              <a:spcBef>
                <a:spcPts val="1100"/>
              </a:spcBef>
              <a:spcAft>
                <a:spcPts val="0"/>
              </a:spcAft>
              <a:buClr>
                <a:schemeClr val="accent1"/>
              </a:buClr>
              <a:buSzPts val="2300"/>
              <a:buFont typeface="Arial"/>
              <a:buChar char="•"/>
              <a:defRPr sz="2300" b="0" i="0" u="none" strike="noStrike" cap="none">
                <a:solidFill>
                  <a:schemeClr val="dk1"/>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2400" b="0" i="0" u="none" strike="noStrike" cap="none">
                <a:solidFill>
                  <a:schemeClr val="dk1"/>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pPr marL="342900" indent="-342900">
              <a:lnSpc>
                <a:spcPct val="120000"/>
              </a:lnSpc>
              <a:buFont typeface="Arial" charset="0"/>
              <a:buChar char="•"/>
            </a:pPr>
            <a:r>
              <a:rPr lang="en-GB" dirty="0"/>
              <a:t>World’s first government institution dedicated to the application of behavioural sciences started by the UK Government in 2010.</a:t>
            </a:r>
          </a:p>
          <a:p>
            <a:pPr marL="342900" indent="-342900">
              <a:lnSpc>
                <a:spcPct val="120000"/>
              </a:lnSpc>
              <a:buFont typeface="Arial" charset="0"/>
              <a:buChar char="•"/>
            </a:pPr>
            <a:r>
              <a:rPr lang="en-GB" dirty="0"/>
              <a:t>We are highly empirical; we test and trial our ideas before they are scaled up using experimental and quasi-experimental methods. This enables us to understand what works and (importantly) what does not work.</a:t>
            </a:r>
          </a:p>
          <a:p>
            <a:pPr marL="800100" lvl="1" indent="-342900">
              <a:lnSpc>
                <a:spcPct val="120000"/>
              </a:lnSpc>
              <a:buFont typeface="Arial" panose="020B0604020202020204" pitchFamily="34" charset="0"/>
              <a:buChar char="•"/>
            </a:pPr>
            <a:endParaRPr lang="en-GB" dirty="0"/>
          </a:p>
        </p:txBody>
      </p:sp>
      <p:pic>
        <p:nvPicPr>
          <p:cNvPr id="3" name="Picture 2">
            <a:extLst>
              <a:ext uri="{FF2B5EF4-FFF2-40B4-BE49-F238E27FC236}">
                <a16:creationId xmlns:a16="http://schemas.microsoft.com/office/drawing/2014/main" id="{597ED4A3-04E3-741D-1A8C-D45215E34E8B}"/>
              </a:ext>
            </a:extLst>
          </p:cNvPr>
          <p:cNvPicPr>
            <a:picLocks noChangeAspect="1"/>
          </p:cNvPicPr>
          <p:nvPr/>
        </p:nvPicPr>
        <p:blipFill>
          <a:blip r:embed="rId3"/>
          <a:stretch>
            <a:fillRect/>
          </a:stretch>
        </p:blipFill>
        <p:spPr>
          <a:xfrm>
            <a:off x="7430961" y="1325700"/>
            <a:ext cx="3117295" cy="4787409"/>
          </a:xfrm>
          <a:prstGeom prst="rect">
            <a:avLst/>
          </a:prstGeom>
        </p:spPr>
      </p:pic>
    </p:spTree>
    <p:extLst>
      <p:ext uri="{BB962C8B-B14F-4D97-AF65-F5344CB8AC3E}">
        <p14:creationId xmlns:p14="http://schemas.microsoft.com/office/powerpoint/2010/main" val="1335835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3;p24">
            <a:extLst>
              <a:ext uri="{FF2B5EF4-FFF2-40B4-BE49-F238E27FC236}">
                <a16:creationId xmlns:a16="http://schemas.microsoft.com/office/drawing/2014/main" id="{9F277F92-53BE-2B46-9DB6-0E1419E830B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89650" y="2389815"/>
            <a:ext cx="1845200" cy="1588801"/>
          </a:xfrm>
          <a:prstGeom prst="rect">
            <a:avLst/>
          </a:prstGeom>
          <a:noFill/>
          <a:ln>
            <a:noFill/>
          </a:ln>
        </p:spPr>
      </p:pic>
      <p:pic>
        <p:nvPicPr>
          <p:cNvPr id="6" name="Google Shape;174;p24">
            <a:extLst>
              <a:ext uri="{FF2B5EF4-FFF2-40B4-BE49-F238E27FC236}">
                <a16:creationId xmlns:a16="http://schemas.microsoft.com/office/drawing/2014/main" id="{B57A8FE2-6C91-8A4E-B667-70BA9A3B25D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1650" y="2503000"/>
            <a:ext cx="1768876" cy="1507676"/>
          </a:xfrm>
          <a:prstGeom prst="rect">
            <a:avLst/>
          </a:prstGeom>
          <a:noFill/>
          <a:ln>
            <a:noFill/>
          </a:ln>
        </p:spPr>
      </p:pic>
      <p:sp>
        <p:nvSpPr>
          <p:cNvPr id="7" name="Google Shape;175;p24">
            <a:extLst>
              <a:ext uri="{FF2B5EF4-FFF2-40B4-BE49-F238E27FC236}">
                <a16:creationId xmlns:a16="http://schemas.microsoft.com/office/drawing/2014/main" id="{90D03113-5767-304F-ACDB-AE4C6D1C4A88}"/>
              </a:ext>
            </a:extLst>
          </p:cNvPr>
          <p:cNvSpPr txBox="1"/>
          <p:nvPr/>
        </p:nvSpPr>
        <p:spPr>
          <a:xfrm>
            <a:off x="2446600" y="4121625"/>
            <a:ext cx="3000000" cy="503400"/>
          </a:xfrm>
          <a:prstGeom prst="rect">
            <a:avLst/>
          </a:prstGeom>
          <a:noFill/>
          <a:ln>
            <a:noFill/>
          </a:ln>
        </p:spPr>
        <p:txBody>
          <a:bodyPr spcFirstLastPara="1" wrap="square" lIns="91425" tIns="91425" rIns="91425" bIns="91425" anchor="t" anchorCtr="0">
            <a:noAutofit/>
          </a:bodyPr>
          <a:lstStyle/>
          <a:p>
            <a:pPr algn="ctr">
              <a:lnSpc>
                <a:spcPct val="115000"/>
              </a:lnSpc>
            </a:pPr>
            <a:r>
              <a:rPr lang="en-GB" sz="2000" b="1" dirty="0">
                <a:solidFill>
                  <a:srgbClr val="0098DB"/>
                </a:solidFill>
              </a:rPr>
              <a:t>Behavioural Science</a:t>
            </a:r>
            <a:endParaRPr sz="2000" b="1" dirty="0">
              <a:solidFill>
                <a:srgbClr val="0098DB"/>
              </a:solidFill>
            </a:endParaRPr>
          </a:p>
        </p:txBody>
      </p:sp>
      <p:sp>
        <p:nvSpPr>
          <p:cNvPr id="8" name="Google Shape;176;p24">
            <a:extLst>
              <a:ext uri="{FF2B5EF4-FFF2-40B4-BE49-F238E27FC236}">
                <a16:creationId xmlns:a16="http://schemas.microsoft.com/office/drawing/2014/main" id="{8061EB18-97C4-2F4E-9473-0BBB1326FEDC}"/>
              </a:ext>
            </a:extLst>
          </p:cNvPr>
          <p:cNvSpPr txBox="1"/>
          <p:nvPr/>
        </p:nvSpPr>
        <p:spPr>
          <a:xfrm>
            <a:off x="6783375" y="4121625"/>
            <a:ext cx="3000000" cy="503400"/>
          </a:xfrm>
          <a:prstGeom prst="rect">
            <a:avLst/>
          </a:prstGeom>
          <a:noFill/>
          <a:ln>
            <a:noFill/>
          </a:ln>
        </p:spPr>
        <p:txBody>
          <a:bodyPr spcFirstLastPara="1" wrap="square" lIns="91425" tIns="91425" rIns="91425" bIns="91425" anchor="t" anchorCtr="0">
            <a:noAutofit/>
          </a:bodyPr>
          <a:lstStyle/>
          <a:p>
            <a:pPr algn="ctr">
              <a:lnSpc>
                <a:spcPct val="115000"/>
              </a:lnSpc>
            </a:pPr>
            <a:r>
              <a:rPr lang="en-GB" sz="2000" b="1" dirty="0">
                <a:solidFill>
                  <a:srgbClr val="0098DB"/>
                </a:solidFill>
              </a:rPr>
              <a:t>Rigorous Evaluation</a:t>
            </a:r>
            <a:endParaRPr sz="2000" b="1" dirty="0">
              <a:solidFill>
                <a:srgbClr val="0098DB"/>
              </a:solidFill>
            </a:endParaRPr>
          </a:p>
        </p:txBody>
      </p:sp>
      <p:sp>
        <p:nvSpPr>
          <p:cNvPr id="9" name="Google Shape;177;p24">
            <a:extLst>
              <a:ext uri="{FF2B5EF4-FFF2-40B4-BE49-F238E27FC236}">
                <a16:creationId xmlns:a16="http://schemas.microsoft.com/office/drawing/2014/main" id="{34F84C65-6598-FE47-BE41-1F7F40A0F7A1}"/>
              </a:ext>
            </a:extLst>
          </p:cNvPr>
          <p:cNvSpPr txBox="1"/>
          <p:nvPr/>
        </p:nvSpPr>
        <p:spPr>
          <a:xfrm>
            <a:off x="2241350" y="4552200"/>
            <a:ext cx="3698200" cy="1123200"/>
          </a:xfrm>
          <a:prstGeom prst="rect">
            <a:avLst/>
          </a:prstGeom>
          <a:noFill/>
          <a:ln>
            <a:noFill/>
          </a:ln>
        </p:spPr>
        <p:txBody>
          <a:bodyPr spcFirstLastPara="1" wrap="square" lIns="91425" tIns="91425" rIns="91425" bIns="91425" anchor="t" anchorCtr="0">
            <a:noAutofit/>
          </a:bodyPr>
          <a:lstStyle/>
          <a:p>
            <a:pPr algn="ctr">
              <a:lnSpc>
                <a:spcPct val="115000"/>
              </a:lnSpc>
            </a:pPr>
            <a:r>
              <a:rPr lang="en-GB" sz="2000" dirty="0">
                <a:solidFill>
                  <a:schemeClr val="dk1"/>
                </a:solidFill>
              </a:rPr>
              <a:t>The study of how humans make choices and behave in real-world contexts</a:t>
            </a:r>
            <a:endParaRPr sz="2000" dirty="0">
              <a:solidFill>
                <a:schemeClr val="dk1"/>
              </a:solidFill>
            </a:endParaRPr>
          </a:p>
        </p:txBody>
      </p:sp>
      <p:sp>
        <p:nvSpPr>
          <p:cNvPr id="10" name="Google Shape;178;p24">
            <a:extLst>
              <a:ext uri="{FF2B5EF4-FFF2-40B4-BE49-F238E27FC236}">
                <a16:creationId xmlns:a16="http://schemas.microsoft.com/office/drawing/2014/main" id="{3DCACC43-64AA-8A45-8F14-F509EAC2A7FC}"/>
              </a:ext>
            </a:extLst>
          </p:cNvPr>
          <p:cNvSpPr txBox="1"/>
          <p:nvPr/>
        </p:nvSpPr>
        <p:spPr>
          <a:xfrm>
            <a:off x="6512476" y="4552200"/>
            <a:ext cx="3843825" cy="763500"/>
          </a:xfrm>
          <a:prstGeom prst="rect">
            <a:avLst/>
          </a:prstGeom>
          <a:noFill/>
          <a:ln>
            <a:noFill/>
          </a:ln>
        </p:spPr>
        <p:txBody>
          <a:bodyPr spcFirstLastPara="1" wrap="square" lIns="91425" tIns="91425" rIns="91425" bIns="91425" anchor="t" anchorCtr="0">
            <a:noAutofit/>
          </a:bodyPr>
          <a:lstStyle/>
          <a:p>
            <a:pPr algn="ctr">
              <a:lnSpc>
                <a:spcPct val="115000"/>
              </a:lnSpc>
            </a:pPr>
            <a:r>
              <a:rPr lang="en-GB" sz="2000" dirty="0">
                <a:solidFill>
                  <a:schemeClr val="dk1"/>
                </a:solidFill>
              </a:rPr>
              <a:t>Investigating the causal link between intervention and outcomes</a:t>
            </a:r>
            <a:endParaRPr sz="2000" dirty="0">
              <a:solidFill>
                <a:schemeClr val="dk1"/>
              </a:solidFill>
            </a:endParaRPr>
          </a:p>
          <a:p>
            <a:pPr algn="ctr">
              <a:lnSpc>
                <a:spcPct val="115000"/>
              </a:lnSpc>
            </a:pPr>
            <a:endParaRPr sz="2000" dirty="0">
              <a:solidFill>
                <a:schemeClr val="dk1"/>
              </a:solidFill>
            </a:endParaRPr>
          </a:p>
        </p:txBody>
      </p:sp>
      <p:sp>
        <p:nvSpPr>
          <p:cNvPr id="11" name="Google Shape;179;p24">
            <a:extLst>
              <a:ext uri="{FF2B5EF4-FFF2-40B4-BE49-F238E27FC236}">
                <a16:creationId xmlns:a16="http://schemas.microsoft.com/office/drawing/2014/main" id="{0954ECFF-A410-FA43-AC5D-0E3D6937E4DF}"/>
              </a:ext>
            </a:extLst>
          </p:cNvPr>
          <p:cNvSpPr txBox="1"/>
          <p:nvPr/>
        </p:nvSpPr>
        <p:spPr>
          <a:xfrm>
            <a:off x="5859350" y="2778325"/>
            <a:ext cx="488100" cy="650700"/>
          </a:xfrm>
          <a:prstGeom prst="rect">
            <a:avLst/>
          </a:prstGeom>
          <a:noFill/>
          <a:ln>
            <a:noFill/>
          </a:ln>
        </p:spPr>
        <p:txBody>
          <a:bodyPr spcFirstLastPara="1" wrap="square" lIns="91425" tIns="91425" rIns="91425" bIns="91425" anchor="t" anchorCtr="0">
            <a:noAutofit/>
          </a:bodyPr>
          <a:lstStyle/>
          <a:p>
            <a:r>
              <a:rPr lang="en-GB" sz="6000">
                <a:solidFill>
                  <a:srgbClr val="0098DB"/>
                </a:solidFill>
              </a:rPr>
              <a:t>+</a:t>
            </a:r>
            <a:endParaRPr sz="6000">
              <a:solidFill>
                <a:srgbClr val="0098DB"/>
              </a:solidFill>
            </a:endParaRPr>
          </a:p>
        </p:txBody>
      </p:sp>
      <p:sp>
        <p:nvSpPr>
          <p:cNvPr id="2" name="Google Shape;7464;p918">
            <a:extLst>
              <a:ext uri="{FF2B5EF4-FFF2-40B4-BE49-F238E27FC236}">
                <a16:creationId xmlns:a16="http://schemas.microsoft.com/office/drawing/2014/main" id="{4943027A-E2EF-C5C6-6623-1C17670E5D04}"/>
              </a:ext>
            </a:extLst>
          </p:cNvPr>
          <p:cNvSpPr txBox="1">
            <a:spLocks/>
          </p:cNvSpPr>
          <p:nvPr/>
        </p:nvSpPr>
        <p:spPr>
          <a:xfrm>
            <a:off x="426132" y="0"/>
            <a:ext cx="10515600" cy="13257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r>
              <a:rPr lang="en-GB" sz="3200" dirty="0"/>
              <a:t>BIT combines behavioural science with evaluation</a:t>
            </a:r>
            <a:endParaRPr lang="en-GB" sz="1500" dirty="0"/>
          </a:p>
        </p:txBody>
      </p:sp>
    </p:spTree>
    <p:extLst>
      <p:ext uri="{BB962C8B-B14F-4D97-AF65-F5344CB8AC3E}">
        <p14:creationId xmlns:p14="http://schemas.microsoft.com/office/powerpoint/2010/main" val="688154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98"/>
        <p:cNvGrpSpPr/>
        <p:nvPr/>
      </p:nvGrpSpPr>
      <p:grpSpPr>
        <a:xfrm>
          <a:off x="0" y="0"/>
          <a:ext cx="0" cy="0"/>
          <a:chOff x="0" y="0"/>
          <a:chExt cx="0" cy="0"/>
        </a:xfrm>
      </p:grpSpPr>
      <p:grpSp>
        <p:nvGrpSpPr>
          <p:cNvPr id="5700" name="Google Shape;5700;p857"/>
          <p:cNvGrpSpPr/>
          <p:nvPr/>
        </p:nvGrpSpPr>
        <p:grpSpPr>
          <a:xfrm>
            <a:off x="4958183" y="3802157"/>
            <a:ext cx="1284643" cy="372391"/>
            <a:chOff x="1711050" y="2677195"/>
            <a:chExt cx="963507" cy="279300"/>
          </a:xfrm>
        </p:grpSpPr>
        <p:sp>
          <p:nvSpPr>
            <p:cNvPr id="5701" name="Google Shape;5701;p85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02" name="Google Shape;5702;p85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03" name="Google Shape;5703;p857"/>
          <p:cNvGrpSpPr/>
          <p:nvPr/>
        </p:nvGrpSpPr>
        <p:grpSpPr>
          <a:xfrm>
            <a:off x="5657371" y="2651783"/>
            <a:ext cx="1189000" cy="372391"/>
            <a:chOff x="2235454" y="1814393"/>
            <a:chExt cx="891772" cy="279300"/>
          </a:xfrm>
        </p:grpSpPr>
        <p:sp>
          <p:nvSpPr>
            <p:cNvPr id="5704" name="Google Shape;5704;p85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05" name="Google Shape;5705;p85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06" name="Google Shape;5706;p857"/>
          <p:cNvGrpSpPr/>
          <p:nvPr/>
        </p:nvGrpSpPr>
        <p:grpSpPr>
          <a:xfrm>
            <a:off x="6827971" y="3798447"/>
            <a:ext cx="1284643" cy="372391"/>
            <a:chOff x="1711050" y="2677195"/>
            <a:chExt cx="963507" cy="279300"/>
          </a:xfrm>
        </p:grpSpPr>
        <p:sp>
          <p:nvSpPr>
            <p:cNvPr id="5707" name="Google Shape;5707;p85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08" name="Google Shape;5708;p85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09" name="Google Shape;5709;p857"/>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10" name="Google Shape;5710;p857"/>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11" name="Google Shape;5711;p857"/>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12" name="Google Shape;5712;p857"/>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13" name="Google Shape;5713;p857"/>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14" name="Google Shape;5714;p857"/>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715" name="Google Shape;5715;p857"/>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5716" name="Google Shape;5716;p857"/>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5717" name="Google Shape;5717;p857"/>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718" name="Google Shape;5718;p857"/>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719" name="Google Shape;5719;p857"/>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720" name="Google Shape;5720;p857"/>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5721" name="Google Shape;5721;p857"/>
          <p:cNvGrpSpPr/>
          <p:nvPr/>
        </p:nvGrpSpPr>
        <p:grpSpPr>
          <a:xfrm>
            <a:off x="7532131" y="2642980"/>
            <a:ext cx="3713313" cy="1530852"/>
            <a:chOff x="7532131" y="2642980"/>
            <a:chExt cx="3713313" cy="1530852"/>
          </a:xfrm>
        </p:grpSpPr>
        <p:sp>
          <p:nvSpPr>
            <p:cNvPr id="5722" name="Google Shape;5722;p857"/>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23" name="Google Shape;5723;p857"/>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724" name="Google Shape;5724;p857"/>
            <p:cNvGrpSpPr/>
            <p:nvPr/>
          </p:nvGrpSpPr>
          <p:grpSpPr>
            <a:xfrm>
              <a:off x="8693671" y="3801441"/>
              <a:ext cx="1284643" cy="372391"/>
              <a:chOff x="1711050" y="2677195"/>
              <a:chExt cx="963507" cy="279300"/>
            </a:xfrm>
          </p:grpSpPr>
          <p:sp>
            <p:nvSpPr>
              <p:cNvPr id="5725" name="Google Shape;5725;p85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26" name="Google Shape;5726;p85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27" name="Google Shape;5727;p857"/>
            <p:cNvGrpSpPr/>
            <p:nvPr/>
          </p:nvGrpSpPr>
          <p:grpSpPr>
            <a:xfrm>
              <a:off x="9430854" y="2651772"/>
              <a:ext cx="1189000" cy="372391"/>
              <a:chOff x="2235454" y="1814393"/>
              <a:chExt cx="891772" cy="279300"/>
            </a:xfrm>
          </p:grpSpPr>
          <p:sp>
            <p:nvSpPr>
              <p:cNvPr id="5728" name="Google Shape;5728;p85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29" name="Google Shape;5729;p85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30" name="Google Shape;5730;p857"/>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31" name="Google Shape;5731;p857"/>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32" name="Google Shape;5732;p857"/>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33" name="Google Shape;5733;p857"/>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34" name="Google Shape;5734;p857"/>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35" name="Google Shape;5735;p857"/>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736" name="Google Shape;5736;p857"/>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5737" name="Google Shape;5737;p857"/>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5738" name="Google Shape;5738;p857"/>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739" name="Google Shape;5739;p857"/>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740" name="Google Shape;5740;p857"/>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5741" name="Google Shape;5741;p857"/>
          <p:cNvGrpSpPr/>
          <p:nvPr/>
        </p:nvGrpSpPr>
        <p:grpSpPr>
          <a:xfrm>
            <a:off x="3742531" y="2647731"/>
            <a:ext cx="1189000" cy="372391"/>
            <a:chOff x="2235454" y="1814393"/>
            <a:chExt cx="891772" cy="279300"/>
          </a:xfrm>
        </p:grpSpPr>
        <p:sp>
          <p:nvSpPr>
            <p:cNvPr id="5742" name="Google Shape;5742;p85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43" name="Google Shape;5743;p85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44" name="Google Shape;5744;p857"/>
          <p:cNvGrpSpPr/>
          <p:nvPr/>
        </p:nvGrpSpPr>
        <p:grpSpPr>
          <a:xfrm>
            <a:off x="1381866" y="2178076"/>
            <a:ext cx="3156173" cy="2349443"/>
            <a:chOff x="1989427" y="2726994"/>
            <a:chExt cx="1957559" cy="1443501"/>
          </a:xfrm>
        </p:grpSpPr>
        <p:grpSp>
          <p:nvGrpSpPr>
            <p:cNvPr id="5745" name="Google Shape;5745;p857"/>
            <p:cNvGrpSpPr/>
            <p:nvPr/>
          </p:nvGrpSpPr>
          <p:grpSpPr>
            <a:xfrm>
              <a:off x="2662343" y="3798105"/>
              <a:ext cx="1284643" cy="372391"/>
              <a:chOff x="1711050" y="2677195"/>
              <a:chExt cx="963507" cy="279300"/>
            </a:xfrm>
          </p:grpSpPr>
          <p:sp>
            <p:nvSpPr>
              <p:cNvPr id="5746" name="Google Shape;5746;p85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47" name="Google Shape;5747;p857"/>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48" name="Google Shape;5748;p857"/>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749" name="Google Shape;5749;p857"/>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5750" name="Google Shape;5750;p857"/>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51" name="Google Shape;5751;p857"/>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5752" name="Google Shape;5752;p857"/>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5753" name="Google Shape;5753;p857"/>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Define your goal, scope and measurable behaviours and outcomes. </a:t>
            </a:r>
            <a:endParaRPr sz="2400" i="1"/>
          </a:p>
        </p:txBody>
      </p:sp>
      <p:sp>
        <p:nvSpPr>
          <p:cNvPr id="5754" name="Google Shape;5754;p857"/>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TARGET</a:t>
            </a:r>
            <a:endParaRPr sz="2400">
              <a:latin typeface="Arial Black"/>
              <a:ea typeface="Arial Black"/>
              <a:cs typeface="Arial Black"/>
              <a:sym typeface="Arial Black"/>
            </a:endParaRPr>
          </a:p>
        </p:txBody>
      </p:sp>
      <p:sp>
        <p:nvSpPr>
          <p:cNvPr id="5755" name="Google Shape;5755;p857"/>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5756" name="Google Shape;5756;p857"/>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5757" name="Google Shape;5757;p857"/>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5758" name="Google Shape;5758;p857"/>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5759" name="Google Shape;5759;p857"/>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4" name="Google Shape;5764;p858">
            <a:extLst>
              <a:ext uri="{FF2B5EF4-FFF2-40B4-BE49-F238E27FC236}">
                <a16:creationId xmlns:a16="http://schemas.microsoft.com/office/drawing/2014/main" id="{89F9628D-3698-6A14-A2A0-F23EC8572E7E}"/>
              </a:ext>
            </a:extLst>
          </p:cNvPr>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dirty="0"/>
              <a:t>Target phase: case study</a:t>
            </a:r>
            <a:endParaRPr b="1" i="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2F87-61B4-E74D-AB56-26AE0B19CC1B}"/>
              </a:ext>
            </a:extLst>
          </p:cNvPr>
          <p:cNvSpPr>
            <a:spLocks noGrp="1"/>
          </p:cNvSpPr>
          <p:nvPr>
            <p:ph type="title"/>
          </p:nvPr>
        </p:nvSpPr>
        <p:spPr/>
        <p:txBody>
          <a:bodyPr/>
          <a:lstStyle/>
          <a:p>
            <a:r>
              <a:rPr lang="pt-PT" dirty="0" err="1"/>
              <a:t>Nudge</a:t>
            </a:r>
            <a:endParaRPr lang="pt-PT" dirty="0"/>
          </a:p>
        </p:txBody>
      </p:sp>
      <p:sp>
        <p:nvSpPr>
          <p:cNvPr id="4" name="Content Placeholder 3">
            <a:extLst>
              <a:ext uri="{FF2B5EF4-FFF2-40B4-BE49-F238E27FC236}">
                <a16:creationId xmlns:a16="http://schemas.microsoft.com/office/drawing/2014/main" id="{90853808-E6F4-234E-B98F-F7F60C7A08EE}"/>
              </a:ext>
            </a:extLst>
          </p:cNvPr>
          <p:cNvSpPr>
            <a:spLocks noGrp="1"/>
          </p:cNvSpPr>
          <p:nvPr>
            <p:ph sz="half" idx="13"/>
          </p:nvPr>
        </p:nvSpPr>
        <p:spPr>
          <a:xfrm>
            <a:off x="7594248" y="2596516"/>
            <a:ext cx="3117295" cy="1566994"/>
          </a:xfrm>
        </p:spPr>
        <p:txBody>
          <a:bodyPr>
            <a:noAutofit/>
          </a:bodyPr>
          <a:lstStyle/>
          <a:p>
            <a:pPr>
              <a:lnSpc>
                <a:spcPct val="120000"/>
              </a:lnSpc>
            </a:pPr>
            <a:r>
              <a:rPr lang="pt-PT" sz="1600" i="1" dirty="0" err="1">
                <a:solidFill>
                  <a:srgbClr val="020202"/>
                </a:solidFill>
                <a:latin typeface="Arial" panose="020B0604020202020204" pitchFamily="34" charset="0"/>
                <a:cs typeface="Arial" panose="020B0604020202020204" pitchFamily="34" charset="0"/>
              </a:rPr>
              <a:t>any</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aspect</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of</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the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choice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architecture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that</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alters</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people’s</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behavior</a:t>
            </a:r>
            <a:r>
              <a:rPr lang="pt-PT" sz="1600" i="1" dirty="0">
                <a:solidFill>
                  <a:srgbClr val="020202"/>
                </a:solidFill>
                <a:latin typeface="Arial" panose="020B0604020202020204" pitchFamily="34" charset="0"/>
                <a:cs typeface="Arial" panose="020B0604020202020204" pitchFamily="34" charset="0"/>
              </a:rPr>
              <a:t> in a </a:t>
            </a:r>
            <a:r>
              <a:rPr lang="pt-PT" sz="1600" i="1" dirty="0" err="1">
                <a:solidFill>
                  <a:srgbClr val="020202"/>
                </a:solidFill>
                <a:latin typeface="Arial" panose="020B0604020202020204" pitchFamily="34" charset="0"/>
                <a:cs typeface="Arial" panose="020B0604020202020204" pitchFamily="34" charset="0"/>
              </a:rPr>
              <a:t>predictable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way</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without</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forbidding</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any</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options</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or</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significantly</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changing</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their</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economic</a:t>
            </a:r>
            <a:r>
              <a:rPr lang="pt-PT" sz="1600" i="1" dirty="0">
                <a:solidFill>
                  <a:srgbClr val="020202"/>
                </a:solidFill>
                <a:latin typeface="Arial" panose="020B0604020202020204" pitchFamily="34" charset="0"/>
                <a:cs typeface="Arial" panose="020B0604020202020204" pitchFamily="34" charset="0"/>
              </a:rPr>
              <a:t> incentives. </a:t>
            </a:r>
          </a:p>
          <a:p>
            <a:pPr>
              <a:lnSpc>
                <a:spcPct val="120000"/>
              </a:lnSpc>
            </a:pPr>
            <a:endParaRPr lang="pt-PT" sz="1000" i="1" dirty="0"/>
          </a:p>
        </p:txBody>
      </p:sp>
      <p:sp>
        <p:nvSpPr>
          <p:cNvPr id="5" name="Footer Placeholder 4">
            <a:extLst>
              <a:ext uri="{FF2B5EF4-FFF2-40B4-BE49-F238E27FC236}">
                <a16:creationId xmlns:a16="http://schemas.microsoft.com/office/drawing/2014/main" id="{33C59CBB-AEEA-C340-8A24-39598B55F6F4}"/>
              </a:ext>
            </a:extLst>
          </p:cNvPr>
          <p:cNvSpPr>
            <a:spLocks noGrp="1"/>
          </p:cNvSpPr>
          <p:nvPr>
            <p:ph type="ftr" sz="quarter" idx="3"/>
          </p:nvPr>
        </p:nvSpPr>
        <p:spPr/>
        <p:txBody>
          <a:bodyPr/>
          <a:lstStyle/>
          <a:p>
            <a:r>
              <a:rPr lang="en-US"/>
              <a:t>© The Behavioural Insights Team</a:t>
            </a:r>
          </a:p>
        </p:txBody>
      </p:sp>
      <p:pic>
        <p:nvPicPr>
          <p:cNvPr id="7" name="Picture 6">
            <a:extLst>
              <a:ext uri="{FF2B5EF4-FFF2-40B4-BE49-F238E27FC236}">
                <a16:creationId xmlns:a16="http://schemas.microsoft.com/office/drawing/2014/main" id="{82990511-9F46-6247-B0D2-D12C7A7E7B56}"/>
              </a:ext>
            </a:extLst>
          </p:cNvPr>
          <p:cNvPicPr>
            <a:picLocks noChangeAspect="1"/>
          </p:cNvPicPr>
          <p:nvPr/>
        </p:nvPicPr>
        <p:blipFill>
          <a:blip r:embed="rId3"/>
          <a:stretch>
            <a:fillRect/>
          </a:stretch>
        </p:blipFill>
        <p:spPr>
          <a:xfrm>
            <a:off x="2669655" y="1579991"/>
            <a:ext cx="3117295" cy="4787409"/>
          </a:xfrm>
          <a:prstGeom prst="rect">
            <a:avLst/>
          </a:prstGeom>
        </p:spPr>
      </p:pic>
    </p:spTree>
    <p:extLst>
      <p:ext uri="{BB962C8B-B14F-4D97-AF65-F5344CB8AC3E}">
        <p14:creationId xmlns:p14="http://schemas.microsoft.com/office/powerpoint/2010/main" val="1691521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2F87-61B4-E74D-AB56-26AE0B19CC1B}"/>
              </a:ext>
            </a:extLst>
          </p:cNvPr>
          <p:cNvSpPr>
            <a:spLocks noGrp="1"/>
          </p:cNvSpPr>
          <p:nvPr>
            <p:ph type="title"/>
          </p:nvPr>
        </p:nvSpPr>
        <p:spPr/>
        <p:txBody>
          <a:bodyPr/>
          <a:lstStyle/>
          <a:p>
            <a:r>
              <a:rPr lang="pt-PT" dirty="0" err="1"/>
              <a:t>Nudge</a:t>
            </a:r>
            <a:endParaRPr lang="pt-PT" dirty="0"/>
          </a:p>
        </p:txBody>
      </p:sp>
      <p:sp>
        <p:nvSpPr>
          <p:cNvPr id="4" name="Content Placeholder 3">
            <a:extLst>
              <a:ext uri="{FF2B5EF4-FFF2-40B4-BE49-F238E27FC236}">
                <a16:creationId xmlns:a16="http://schemas.microsoft.com/office/drawing/2014/main" id="{90853808-E6F4-234E-B98F-F7F60C7A08EE}"/>
              </a:ext>
            </a:extLst>
          </p:cNvPr>
          <p:cNvSpPr>
            <a:spLocks noGrp="1"/>
          </p:cNvSpPr>
          <p:nvPr>
            <p:ph sz="half" idx="13"/>
          </p:nvPr>
        </p:nvSpPr>
        <p:spPr>
          <a:xfrm>
            <a:off x="7543805" y="2586990"/>
            <a:ext cx="3233057" cy="1865672"/>
          </a:xfrm>
        </p:spPr>
        <p:txBody>
          <a:bodyPr>
            <a:noAutofit/>
          </a:bodyPr>
          <a:lstStyle/>
          <a:p>
            <a:pPr>
              <a:lnSpc>
                <a:spcPct val="120000"/>
              </a:lnSpc>
            </a:pPr>
            <a:r>
              <a:rPr lang="pt-PT" sz="1600" i="1" dirty="0">
                <a:solidFill>
                  <a:srgbClr val="020202"/>
                </a:solidFill>
                <a:latin typeface="Arial" panose="020B0604020202020204" pitchFamily="34" charset="0"/>
                <a:cs typeface="Arial" panose="020B0604020202020204" pitchFamily="34" charset="0"/>
              </a:rPr>
              <a:t>To </a:t>
            </a:r>
            <a:r>
              <a:rPr lang="pt-PT" sz="1600" i="1" dirty="0" err="1">
                <a:solidFill>
                  <a:srgbClr val="020202"/>
                </a:solidFill>
                <a:latin typeface="Arial" panose="020B0604020202020204" pitchFamily="34" charset="0"/>
                <a:cs typeface="Arial" panose="020B0604020202020204" pitchFamily="34" charset="0"/>
              </a:rPr>
              <a:t>count</a:t>
            </a:r>
            <a:r>
              <a:rPr lang="pt-PT" sz="1600" i="1" dirty="0">
                <a:solidFill>
                  <a:srgbClr val="020202"/>
                </a:solidFill>
                <a:latin typeface="Arial" panose="020B0604020202020204" pitchFamily="34" charset="0"/>
                <a:cs typeface="Arial" panose="020B0604020202020204" pitchFamily="34" charset="0"/>
              </a:rPr>
              <a:t> as a </a:t>
            </a:r>
            <a:r>
              <a:rPr lang="pt-PT" sz="1600" i="1" dirty="0" err="1">
                <a:solidFill>
                  <a:srgbClr val="020202"/>
                </a:solidFill>
                <a:latin typeface="Arial" panose="020B0604020202020204" pitchFamily="34" charset="0"/>
                <a:cs typeface="Arial" panose="020B0604020202020204" pitchFamily="34" charset="0"/>
              </a:rPr>
              <a:t>mere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nudge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the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intervention</a:t>
            </a:r>
            <a:r>
              <a:rPr lang="pt-PT" sz="1600" i="1" dirty="0">
                <a:solidFill>
                  <a:srgbClr val="020202"/>
                </a:solidFill>
                <a:latin typeface="Arial" panose="020B0604020202020204" pitchFamily="34" charset="0"/>
                <a:cs typeface="Arial" panose="020B0604020202020204" pitchFamily="34" charset="0"/>
              </a:rPr>
              <a:t> must </a:t>
            </a:r>
            <a:r>
              <a:rPr lang="pt-PT" sz="1600" i="1" dirty="0" err="1">
                <a:solidFill>
                  <a:srgbClr val="020202"/>
                </a:solidFill>
                <a:latin typeface="Arial" panose="020B0604020202020204" pitchFamily="34" charset="0"/>
                <a:cs typeface="Arial" panose="020B0604020202020204" pitchFamily="34" charset="0"/>
              </a:rPr>
              <a:t>be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easy</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and</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cheap</a:t>
            </a:r>
            <a:r>
              <a:rPr lang="pt-PT" sz="1600" i="1" dirty="0">
                <a:solidFill>
                  <a:srgbClr val="020202"/>
                </a:solidFill>
                <a:latin typeface="Arial" panose="020B0604020202020204" pitchFamily="34" charset="0"/>
                <a:cs typeface="Arial" panose="020B0604020202020204" pitchFamily="34" charset="0"/>
              </a:rPr>
              <a:t> to </a:t>
            </a:r>
            <a:r>
              <a:rPr lang="pt-PT" sz="1600" i="1" dirty="0" err="1">
                <a:solidFill>
                  <a:srgbClr val="020202"/>
                </a:solidFill>
                <a:latin typeface="Arial" panose="020B0604020202020204" pitchFamily="34" charset="0"/>
                <a:cs typeface="Arial" panose="020B0604020202020204" pitchFamily="34" charset="0"/>
              </a:rPr>
              <a:t>avoid</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Nudges</a:t>
            </a:r>
            <a:r>
              <a:rPr lang="pt-PT" sz="1600" i="1" dirty="0">
                <a:solidFill>
                  <a:srgbClr val="020202"/>
                </a:solidFill>
                <a:latin typeface="Arial" panose="020B0604020202020204" pitchFamily="34" charset="0"/>
                <a:cs typeface="Arial" panose="020B0604020202020204" pitchFamily="34" charset="0"/>
              </a:rPr>
              <a:t> are </a:t>
            </a:r>
            <a:r>
              <a:rPr lang="pt-PT" sz="1600" i="1" dirty="0" err="1">
                <a:solidFill>
                  <a:srgbClr val="020202"/>
                </a:solidFill>
                <a:latin typeface="Arial" panose="020B0604020202020204" pitchFamily="34" charset="0"/>
                <a:cs typeface="Arial" panose="020B0604020202020204" pitchFamily="34" charset="0"/>
              </a:rPr>
              <a:t>not</a:t>
            </a:r>
            <a:r>
              <a:rPr lang="pt-PT" sz="1600" i="1" dirty="0">
                <a:solidFill>
                  <a:srgbClr val="020202"/>
                </a:solidFill>
                <a:latin typeface="Arial" panose="020B0604020202020204" pitchFamily="34" charset="0"/>
                <a:cs typeface="Arial" panose="020B0604020202020204" pitchFamily="34" charset="0"/>
              </a:rPr>
              <a:t> mandates. </a:t>
            </a:r>
            <a:r>
              <a:rPr lang="pt-PT" sz="1600" i="1" dirty="0" err="1">
                <a:solidFill>
                  <a:srgbClr val="020202"/>
                </a:solidFill>
                <a:latin typeface="Arial" panose="020B0604020202020204" pitchFamily="34" charset="0"/>
                <a:cs typeface="Arial" panose="020B0604020202020204" pitchFamily="34" charset="0"/>
              </a:rPr>
              <a:t>Putting</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the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fruit</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at</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eye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level</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counts</a:t>
            </a:r>
            <a:r>
              <a:rPr lang="pt-PT" sz="1600" i="1" dirty="0">
                <a:solidFill>
                  <a:srgbClr val="020202"/>
                </a:solidFill>
                <a:latin typeface="Arial" panose="020B0604020202020204" pitchFamily="34" charset="0"/>
                <a:cs typeface="Arial" panose="020B0604020202020204" pitchFamily="34" charset="0"/>
              </a:rPr>
              <a:t> as a </a:t>
            </a:r>
            <a:r>
              <a:rPr lang="pt-PT" sz="1600" i="1" dirty="0" err="1">
                <a:solidFill>
                  <a:srgbClr val="020202"/>
                </a:solidFill>
                <a:latin typeface="Arial" panose="020B0604020202020204" pitchFamily="34" charset="0"/>
                <a:cs typeface="Arial" panose="020B0604020202020204" pitchFamily="34" charset="0"/>
              </a:rPr>
              <a:t>nudge</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Banning</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junk</a:t>
            </a:r>
            <a:r>
              <a:rPr lang="pt-PT" sz="1600" i="1" dirty="0">
                <a:solidFill>
                  <a:srgbClr val="020202"/>
                </a:solidFill>
                <a:latin typeface="Arial" panose="020B0604020202020204" pitchFamily="34" charset="0"/>
                <a:cs typeface="Arial" panose="020B0604020202020204" pitchFamily="34" charset="0"/>
              </a:rPr>
              <a:t> </a:t>
            </a:r>
            <a:r>
              <a:rPr lang="pt-PT" sz="1600" i="1" dirty="0" err="1">
                <a:solidFill>
                  <a:srgbClr val="020202"/>
                </a:solidFill>
                <a:latin typeface="Arial" panose="020B0604020202020204" pitchFamily="34" charset="0"/>
                <a:cs typeface="Arial" panose="020B0604020202020204" pitchFamily="34" charset="0"/>
              </a:rPr>
              <a:t>food</a:t>
            </a:r>
            <a:r>
              <a:rPr lang="pt-PT" sz="1600" i="1" dirty="0">
                <a:solidFill>
                  <a:srgbClr val="020202"/>
                </a:solidFill>
                <a:latin typeface="Arial" panose="020B0604020202020204" pitchFamily="34" charset="0"/>
                <a:cs typeface="Arial" panose="020B0604020202020204" pitchFamily="34" charset="0"/>
              </a:rPr>
              <a:t> does </a:t>
            </a:r>
            <a:r>
              <a:rPr lang="pt-PT" sz="1600" i="1" dirty="0" err="1">
                <a:solidFill>
                  <a:srgbClr val="020202"/>
                </a:solidFill>
                <a:latin typeface="Arial" panose="020B0604020202020204" pitchFamily="34" charset="0"/>
                <a:cs typeface="Arial" panose="020B0604020202020204" pitchFamily="34" charset="0"/>
              </a:rPr>
              <a:t>not</a:t>
            </a:r>
            <a:r>
              <a:rPr lang="pt-PT" sz="1600" i="1" dirty="0">
                <a:solidFill>
                  <a:srgbClr val="020202"/>
                </a:solidFill>
                <a:latin typeface="Arial" panose="020B0604020202020204" pitchFamily="34" charset="0"/>
                <a:cs typeface="Arial" panose="020B0604020202020204" pitchFamily="34" charset="0"/>
              </a:rPr>
              <a:t>.</a:t>
            </a:r>
          </a:p>
          <a:p>
            <a:pPr>
              <a:lnSpc>
                <a:spcPct val="120000"/>
              </a:lnSpc>
            </a:pPr>
            <a:endParaRPr lang="pt-PT" sz="900" i="1" dirty="0"/>
          </a:p>
        </p:txBody>
      </p:sp>
      <p:sp>
        <p:nvSpPr>
          <p:cNvPr id="5" name="Footer Placeholder 4">
            <a:extLst>
              <a:ext uri="{FF2B5EF4-FFF2-40B4-BE49-F238E27FC236}">
                <a16:creationId xmlns:a16="http://schemas.microsoft.com/office/drawing/2014/main" id="{33C59CBB-AEEA-C340-8A24-39598B55F6F4}"/>
              </a:ext>
            </a:extLst>
          </p:cNvPr>
          <p:cNvSpPr>
            <a:spLocks noGrp="1"/>
          </p:cNvSpPr>
          <p:nvPr>
            <p:ph type="ftr" sz="quarter" idx="3"/>
          </p:nvPr>
        </p:nvSpPr>
        <p:spPr/>
        <p:txBody>
          <a:bodyPr/>
          <a:lstStyle/>
          <a:p>
            <a:r>
              <a:rPr lang="en-US"/>
              <a:t>© The Behavioural Insights Team</a:t>
            </a:r>
          </a:p>
        </p:txBody>
      </p:sp>
      <p:pic>
        <p:nvPicPr>
          <p:cNvPr id="7" name="Picture 6">
            <a:extLst>
              <a:ext uri="{FF2B5EF4-FFF2-40B4-BE49-F238E27FC236}">
                <a16:creationId xmlns:a16="http://schemas.microsoft.com/office/drawing/2014/main" id="{82990511-9F46-6247-B0D2-D12C7A7E7B56}"/>
              </a:ext>
            </a:extLst>
          </p:cNvPr>
          <p:cNvPicPr>
            <a:picLocks noChangeAspect="1"/>
          </p:cNvPicPr>
          <p:nvPr/>
        </p:nvPicPr>
        <p:blipFill>
          <a:blip r:embed="rId3"/>
          <a:stretch>
            <a:fillRect/>
          </a:stretch>
        </p:blipFill>
        <p:spPr>
          <a:xfrm>
            <a:off x="2669655" y="1579991"/>
            <a:ext cx="3117295" cy="4787409"/>
          </a:xfrm>
          <a:prstGeom prst="rect">
            <a:avLst/>
          </a:prstGeom>
        </p:spPr>
      </p:pic>
    </p:spTree>
    <p:extLst>
      <p:ext uri="{BB962C8B-B14F-4D97-AF65-F5344CB8AC3E}">
        <p14:creationId xmlns:p14="http://schemas.microsoft.com/office/powerpoint/2010/main" val="1904360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0787"/>
            <a:ext cx="10515600" cy="4787409"/>
          </a:xfrm>
        </p:spPr>
        <p:txBody>
          <a:bodyPr>
            <a:normAutofit/>
          </a:bodyPr>
          <a:lstStyle/>
          <a:p>
            <a:pPr marL="342900" indent="-342900">
              <a:lnSpc>
                <a:spcPct val="120000"/>
              </a:lnSpc>
            </a:pPr>
            <a:r>
              <a:rPr lang="pt-PT" b="1" dirty="0" err="1"/>
              <a:t>Nudges</a:t>
            </a:r>
            <a:r>
              <a:rPr lang="pt-PT" b="1" dirty="0"/>
              <a:t> </a:t>
            </a:r>
            <a:r>
              <a:rPr lang="pt-PT" b="1" dirty="0" err="1"/>
              <a:t>help</a:t>
            </a:r>
            <a:r>
              <a:rPr lang="pt-PT" b="1" dirty="0"/>
              <a:t> </a:t>
            </a:r>
            <a:r>
              <a:rPr lang="pt-PT" b="1" dirty="0" err="1"/>
              <a:t>people</a:t>
            </a:r>
            <a:r>
              <a:rPr lang="pt-PT" b="1" dirty="0"/>
              <a:t> </a:t>
            </a:r>
            <a:r>
              <a:rPr lang="pt-PT" b="1" dirty="0" err="1"/>
              <a:t>achieve</a:t>
            </a:r>
            <a:r>
              <a:rPr lang="pt-PT" b="1" dirty="0"/>
              <a:t> </a:t>
            </a:r>
            <a:r>
              <a:rPr lang="pt-PT" b="1" dirty="0" err="1"/>
              <a:t>their</a:t>
            </a:r>
            <a:r>
              <a:rPr lang="pt-PT" b="1" dirty="0"/>
              <a:t> </a:t>
            </a:r>
            <a:r>
              <a:rPr lang="pt-PT" b="1" dirty="0" err="1"/>
              <a:t>goals</a:t>
            </a:r>
            <a:r>
              <a:rPr lang="pt-PT" b="1" dirty="0"/>
              <a:t>. </a:t>
            </a:r>
            <a:r>
              <a:rPr lang="pt-PT" dirty="0" err="1"/>
              <a:t>We</a:t>
            </a:r>
            <a:r>
              <a:rPr lang="pt-PT" dirty="0"/>
              <a:t> </a:t>
            </a:r>
            <a:r>
              <a:rPr lang="pt-PT" dirty="0" err="1"/>
              <a:t>would</a:t>
            </a:r>
            <a:r>
              <a:rPr lang="pt-PT" dirty="0"/>
              <a:t> </a:t>
            </a:r>
            <a:r>
              <a:rPr lang="pt-PT" dirty="0" err="1"/>
              <a:t>like</a:t>
            </a:r>
            <a:r>
              <a:rPr lang="pt-PT" dirty="0"/>
              <a:t> to </a:t>
            </a:r>
            <a:r>
              <a:rPr lang="pt-PT" dirty="0" err="1"/>
              <a:t>eat</a:t>
            </a:r>
            <a:r>
              <a:rPr lang="pt-PT" dirty="0"/>
              <a:t> </a:t>
            </a:r>
            <a:r>
              <a:rPr lang="pt-PT" dirty="0" err="1"/>
              <a:t>healthier</a:t>
            </a:r>
            <a:r>
              <a:rPr lang="pt-PT" dirty="0"/>
              <a:t>, </a:t>
            </a:r>
            <a:r>
              <a:rPr lang="pt-PT" dirty="0" err="1"/>
              <a:t>go</a:t>
            </a:r>
            <a:r>
              <a:rPr lang="pt-PT" dirty="0"/>
              <a:t> to </a:t>
            </a:r>
            <a:r>
              <a:rPr lang="pt-PT" dirty="0" err="1"/>
              <a:t>the</a:t>
            </a:r>
            <a:r>
              <a:rPr lang="pt-PT" dirty="0"/>
              <a:t> </a:t>
            </a:r>
            <a:r>
              <a:rPr lang="pt-PT" dirty="0" err="1"/>
              <a:t>gym</a:t>
            </a:r>
            <a:r>
              <a:rPr lang="pt-PT" dirty="0"/>
              <a:t>, </a:t>
            </a:r>
            <a:r>
              <a:rPr lang="pt-PT" dirty="0" err="1"/>
              <a:t>and</a:t>
            </a:r>
            <a:r>
              <a:rPr lang="pt-PT" dirty="0"/>
              <a:t> </a:t>
            </a:r>
            <a:r>
              <a:rPr lang="pt-PT" dirty="0" err="1"/>
              <a:t>save</a:t>
            </a:r>
            <a:r>
              <a:rPr lang="pt-PT" dirty="0"/>
              <a:t> </a:t>
            </a:r>
            <a:r>
              <a:rPr lang="pt-PT" dirty="0" err="1"/>
              <a:t>money</a:t>
            </a:r>
            <a:r>
              <a:rPr lang="pt-PT" dirty="0"/>
              <a:t>, </a:t>
            </a:r>
            <a:r>
              <a:rPr lang="pt-PT" dirty="0" err="1"/>
              <a:t>but</a:t>
            </a:r>
            <a:r>
              <a:rPr lang="pt-PT" dirty="0"/>
              <a:t> </a:t>
            </a:r>
            <a:r>
              <a:rPr lang="pt-PT" dirty="0" err="1"/>
              <a:t>we</a:t>
            </a:r>
            <a:r>
              <a:rPr lang="pt-PT" dirty="0"/>
              <a:t> </a:t>
            </a:r>
            <a:r>
              <a:rPr lang="pt-PT" dirty="0" err="1"/>
              <a:t>end</a:t>
            </a:r>
            <a:r>
              <a:rPr lang="pt-PT" dirty="0"/>
              <a:t> </a:t>
            </a:r>
            <a:r>
              <a:rPr lang="pt-PT" dirty="0" err="1"/>
              <a:t>up</a:t>
            </a:r>
            <a:r>
              <a:rPr lang="pt-PT" dirty="0"/>
              <a:t> </a:t>
            </a:r>
            <a:r>
              <a:rPr lang="pt-PT" dirty="0" err="1"/>
              <a:t>prioritizing</a:t>
            </a:r>
            <a:r>
              <a:rPr lang="pt-PT" dirty="0"/>
              <a:t> </a:t>
            </a:r>
            <a:r>
              <a:rPr lang="pt-PT" dirty="0" err="1"/>
              <a:t>immediate</a:t>
            </a:r>
            <a:r>
              <a:rPr lang="pt-PT" dirty="0"/>
              <a:t> </a:t>
            </a:r>
            <a:r>
              <a:rPr lang="pt-PT" dirty="0" err="1"/>
              <a:t>returns</a:t>
            </a:r>
            <a:r>
              <a:rPr lang="pt-PT" dirty="0"/>
              <a:t> </a:t>
            </a:r>
            <a:r>
              <a:rPr lang="pt-PT" dirty="0" err="1"/>
              <a:t>over</a:t>
            </a:r>
            <a:r>
              <a:rPr lang="pt-PT" dirty="0"/>
              <a:t> </a:t>
            </a:r>
            <a:r>
              <a:rPr lang="pt-PT" dirty="0" err="1"/>
              <a:t>long-term</a:t>
            </a:r>
            <a:r>
              <a:rPr lang="pt-PT" dirty="0"/>
              <a:t> </a:t>
            </a:r>
            <a:r>
              <a:rPr lang="pt-PT" dirty="0" err="1"/>
              <a:t>goals</a:t>
            </a:r>
            <a:r>
              <a:rPr lang="pt-PT" dirty="0"/>
              <a:t> (i.e., time </a:t>
            </a:r>
            <a:r>
              <a:rPr lang="pt-PT" dirty="0" err="1"/>
              <a:t>discounting</a:t>
            </a:r>
            <a:r>
              <a:rPr lang="pt-PT" dirty="0"/>
              <a:t>).</a:t>
            </a:r>
          </a:p>
          <a:p>
            <a:pPr marL="342900" indent="-342900">
              <a:lnSpc>
                <a:spcPct val="120000"/>
              </a:lnSpc>
            </a:pPr>
            <a:r>
              <a:rPr lang="pt-PT" b="1" dirty="0" err="1"/>
              <a:t>Nudges</a:t>
            </a:r>
            <a:r>
              <a:rPr lang="pt-PT" b="1" dirty="0"/>
              <a:t> are more </a:t>
            </a:r>
            <a:r>
              <a:rPr lang="pt-PT" b="1" dirty="0" err="1"/>
              <a:t>effective</a:t>
            </a:r>
            <a:r>
              <a:rPr lang="pt-PT" b="1" dirty="0"/>
              <a:t> </a:t>
            </a:r>
            <a:r>
              <a:rPr lang="pt-PT" b="1" dirty="0" err="1"/>
              <a:t>than</a:t>
            </a:r>
            <a:r>
              <a:rPr lang="pt-PT" b="1" dirty="0"/>
              <a:t> </a:t>
            </a:r>
            <a:r>
              <a:rPr lang="pt-PT" b="1" dirty="0" err="1"/>
              <a:t>awareness</a:t>
            </a:r>
            <a:r>
              <a:rPr lang="pt-PT" b="1" dirty="0"/>
              <a:t> </a:t>
            </a:r>
            <a:r>
              <a:rPr lang="pt-PT" b="1" dirty="0" err="1"/>
              <a:t>campaigns</a:t>
            </a:r>
            <a:r>
              <a:rPr lang="pt-PT" b="1" dirty="0"/>
              <a:t>. </a:t>
            </a:r>
            <a:r>
              <a:rPr lang="pt-PT" dirty="0" err="1"/>
              <a:t>Due</a:t>
            </a:r>
            <a:r>
              <a:rPr lang="pt-PT" dirty="0"/>
              <a:t> to </a:t>
            </a:r>
            <a:r>
              <a:rPr lang="pt-PT" dirty="0" err="1"/>
              <a:t>the</a:t>
            </a:r>
            <a:r>
              <a:rPr lang="pt-PT" dirty="0"/>
              <a:t> </a:t>
            </a:r>
            <a:r>
              <a:rPr lang="pt-PT" dirty="0" err="1"/>
              <a:t>intention-action</a:t>
            </a:r>
            <a:r>
              <a:rPr lang="pt-PT" dirty="0"/>
              <a:t> gap, </a:t>
            </a:r>
            <a:r>
              <a:rPr lang="pt-PT" dirty="0" err="1"/>
              <a:t>it</a:t>
            </a:r>
            <a:r>
              <a:rPr lang="pt-PT" dirty="0"/>
              <a:t> </a:t>
            </a:r>
            <a:r>
              <a:rPr lang="pt-PT" dirty="0" err="1"/>
              <a:t>is</a:t>
            </a:r>
            <a:r>
              <a:rPr lang="pt-PT" dirty="0"/>
              <a:t> more </a:t>
            </a:r>
            <a:r>
              <a:rPr lang="pt-PT" dirty="0" err="1"/>
              <a:t>effective</a:t>
            </a:r>
            <a:r>
              <a:rPr lang="pt-PT" dirty="0"/>
              <a:t> to </a:t>
            </a:r>
            <a:r>
              <a:rPr lang="pt-PT" dirty="0" err="1"/>
              <a:t>focus</a:t>
            </a:r>
            <a:r>
              <a:rPr lang="pt-PT" dirty="0"/>
              <a:t> </a:t>
            </a:r>
            <a:r>
              <a:rPr lang="pt-PT" dirty="0" err="1"/>
              <a:t>on</a:t>
            </a:r>
            <a:r>
              <a:rPr lang="pt-PT" dirty="0"/>
              <a:t> </a:t>
            </a:r>
            <a:r>
              <a:rPr lang="pt-PT" dirty="0" err="1"/>
              <a:t>behavioral</a:t>
            </a:r>
            <a:r>
              <a:rPr lang="pt-PT" dirty="0"/>
              <a:t> </a:t>
            </a:r>
            <a:r>
              <a:rPr lang="pt-PT" dirty="0" err="1"/>
              <a:t>change</a:t>
            </a:r>
            <a:r>
              <a:rPr lang="pt-PT" dirty="0"/>
              <a:t> </a:t>
            </a:r>
            <a:r>
              <a:rPr lang="pt-PT" dirty="0" err="1"/>
              <a:t>than</a:t>
            </a:r>
            <a:r>
              <a:rPr lang="pt-PT" dirty="0"/>
              <a:t> </a:t>
            </a:r>
            <a:r>
              <a:rPr lang="pt-PT" dirty="0" err="1"/>
              <a:t>on</a:t>
            </a:r>
            <a:r>
              <a:rPr lang="pt-PT" dirty="0"/>
              <a:t> </a:t>
            </a:r>
            <a:r>
              <a:rPr lang="pt-PT" dirty="0" err="1"/>
              <a:t>raising</a:t>
            </a:r>
            <a:r>
              <a:rPr lang="pt-PT" dirty="0"/>
              <a:t> </a:t>
            </a:r>
            <a:r>
              <a:rPr lang="pt-PT" dirty="0" err="1"/>
              <a:t>awareness</a:t>
            </a:r>
            <a:r>
              <a:rPr lang="pt-PT" dirty="0"/>
              <a:t> – </a:t>
            </a:r>
            <a:r>
              <a:rPr lang="pt-PT" dirty="0" err="1"/>
              <a:t>we</a:t>
            </a:r>
            <a:r>
              <a:rPr lang="pt-PT" dirty="0"/>
              <a:t> </a:t>
            </a:r>
            <a:r>
              <a:rPr lang="pt-PT" dirty="0" err="1"/>
              <a:t>know</a:t>
            </a:r>
            <a:r>
              <a:rPr lang="pt-PT" dirty="0"/>
              <a:t> </a:t>
            </a:r>
            <a:r>
              <a:rPr lang="pt-PT" dirty="0" err="1"/>
              <a:t>we</a:t>
            </a:r>
            <a:r>
              <a:rPr lang="pt-PT" dirty="0"/>
              <a:t> </a:t>
            </a:r>
            <a:r>
              <a:rPr lang="pt-PT" dirty="0" err="1"/>
              <a:t>should</a:t>
            </a:r>
            <a:r>
              <a:rPr lang="pt-PT" dirty="0"/>
              <a:t> </a:t>
            </a:r>
            <a:r>
              <a:rPr lang="pt-PT" dirty="0" err="1"/>
              <a:t>save</a:t>
            </a:r>
            <a:r>
              <a:rPr lang="pt-PT" dirty="0"/>
              <a:t> </a:t>
            </a:r>
            <a:r>
              <a:rPr lang="pt-PT" dirty="0" err="1"/>
              <a:t>energy</a:t>
            </a:r>
            <a:r>
              <a:rPr lang="pt-PT" dirty="0"/>
              <a:t> </a:t>
            </a:r>
            <a:r>
              <a:rPr lang="pt-PT" dirty="0" err="1"/>
              <a:t>and</a:t>
            </a:r>
            <a:r>
              <a:rPr lang="pt-PT" dirty="0"/>
              <a:t> </a:t>
            </a:r>
            <a:r>
              <a:rPr lang="pt-PT" dirty="0" err="1"/>
              <a:t>not</a:t>
            </a:r>
            <a:r>
              <a:rPr lang="pt-PT" dirty="0"/>
              <a:t> </a:t>
            </a:r>
            <a:r>
              <a:rPr lang="pt-PT" dirty="0" err="1"/>
              <a:t>eat</a:t>
            </a:r>
            <a:r>
              <a:rPr lang="pt-PT" dirty="0"/>
              <a:t> too </a:t>
            </a:r>
            <a:r>
              <a:rPr lang="pt-PT" dirty="0" err="1"/>
              <a:t>many</a:t>
            </a:r>
            <a:r>
              <a:rPr lang="pt-PT" dirty="0"/>
              <a:t> </a:t>
            </a:r>
            <a:r>
              <a:rPr lang="pt-PT" dirty="0" err="1"/>
              <a:t>sweets</a:t>
            </a:r>
            <a:r>
              <a:rPr lang="pt-PT" dirty="0"/>
              <a:t>, </a:t>
            </a:r>
            <a:r>
              <a:rPr lang="pt-PT" dirty="0" err="1"/>
              <a:t>but</a:t>
            </a:r>
            <a:r>
              <a:rPr lang="pt-PT" dirty="0"/>
              <a:t> in </a:t>
            </a:r>
            <a:r>
              <a:rPr lang="pt-PT" dirty="0" err="1"/>
              <a:t>practice</a:t>
            </a:r>
            <a:r>
              <a:rPr lang="pt-PT" dirty="0"/>
              <a:t>, </a:t>
            </a:r>
            <a:r>
              <a:rPr lang="pt-PT" dirty="0" err="1"/>
              <a:t>we</a:t>
            </a:r>
            <a:r>
              <a:rPr lang="pt-PT" dirty="0"/>
              <a:t> do </a:t>
            </a:r>
            <a:r>
              <a:rPr lang="pt-PT" dirty="0" err="1"/>
              <a:t>not</a:t>
            </a:r>
            <a:r>
              <a:rPr lang="pt-PT" dirty="0"/>
              <a:t> do </a:t>
            </a:r>
            <a:r>
              <a:rPr lang="pt-PT" dirty="0" err="1"/>
              <a:t>so</a:t>
            </a:r>
            <a:r>
              <a:rPr lang="pt-PT" dirty="0"/>
              <a:t>.</a:t>
            </a:r>
          </a:p>
          <a:p>
            <a:pPr marL="342900" indent="-342900">
              <a:lnSpc>
                <a:spcPct val="120000"/>
              </a:lnSpc>
            </a:pPr>
            <a:r>
              <a:rPr lang="pt-PT" b="1" dirty="0" err="1"/>
              <a:t>Nudges</a:t>
            </a:r>
            <a:r>
              <a:rPr lang="pt-PT" b="1" dirty="0"/>
              <a:t> are </a:t>
            </a:r>
            <a:r>
              <a:rPr lang="pt-PT" b="1" dirty="0" err="1"/>
              <a:t>cheap</a:t>
            </a:r>
            <a:r>
              <a:rPr lang="pt-PT" b="1" dirty="0"/>
              <a:t>. </a:t>
            </a:r>
            <a:r>
              <a:rPr lang="pt-PT" dirty="0" err="1"/>
              <a:t>They</a:t>
            </a:r>
            <a:r>
              <a:rPr lang="pt-PT" dirty="0"/>
              <a:t> </a:t>
            </a:r>
            <a:r>
              <a:rPr lang="pt-PT" dirty="0" err="1"/>
              <a:t>change</a:t>
            </a:r>
            <a:r>
              <a:rPr lang="pt-PT" dirty="0"/>
              <a:t> </a:t>
            </a:r>
            <a:r>
              <a:rPr lang="pt-PT" dirty="0" err="1"/>
              <a:t>the</a:t>
            </a:r>
            <a:r>
              <a:rPr lang="pt-PT" dirty="0"/>
              <a:t> </a:t>
            </a:r>
            <a:r>
              <a:rPr lang="pt-PT" dirty="0" err="1"/>
              <a:t>choice</a:t>
            </a:r>
            <a:r>
              <a:rPr lang="pt-PT" dirty="0"/>
              <a:t> </a:t>
            </a:r>
            <a:r>
              <a:rPr lang="pt-PT" dirty="0" err="1"/>
              <a:t>architecture</a:t>
            </a:r>
            <a:r>
              <a:rPr lang="pt-PT" dirty="0"/>
              <a:t> </a:t>
            </a:r>
            <a:r>
              <a:rPr lang="pt-PT" dirty="0" err="1"/>
              <a:t>and</a:t>
            </a:r>
            <a:r>
              <a:rPr lang="pt-PT" dirty="0"/>
              <a:t> do </a:t>
            </a:r>
            <a:r>
              <a:rPr lang="pt-PT" dirty="0" err="1"/>
              <a:t>not</a:t>
            </a:r>
            <a:r>
              <a:rPr lang="pt-PT" dirty="0"/>
              <a:t> </a:t>
            </a:r>
            <a:r>
              <a:rPr lang="pt-PT" dirty="0" err="1"/>
              <a:t>rely</a:t>
            </a:r>
            <a:r>
              <a:rPr lang="pt-PT" dirty="0"/>
              <a:t> </a:t>
            </a:r>
            <a:r>
              <a:rPr lang="pt-PT" dirty="0" err="1"/>
              <a:t>on</a:t>
            </a:r>
            <a:r>
              <a:rPr lang="pt-PT" dirty="0"/>
              <a:t> </a:t>
            </a:r>
            <a:r>
              <a:rPr lang="pt-PT" dirty="0" err="1"/>
              <a:t>expensive</a:t>
            </a:r>
            <a:r>
              <a:rPr lang="pt-PT" dirty="0"/>
              <a:t> </a:t>
            </a:r>
            <a:r>
              <a:rPr lang="pt-PT" dirty="0" err="1"/>
              <a:t>structural</a:t>
            </a:r>
            <a:r>
              <a:rPr lang="pt-PT" dirty="0"/>
              <a:t> </a:t>
            </a:r>
            <a:r>
              <a:rPr lang="pt-PT" dirty="0" err="1"/>
              <a:t>changes</a:t>
            </a:r>
            <a:r>
              <a:rPr lang="pt-PT" dirty="0"/>
              <a:t>.</a:t>
            </a:r>
          </a:p>
        </p:txBody>
      </p:sp>
      <p:sp>
        <p:nvSpPr>
          <p:cNvPr id="2" name="Title 1"/>
          <p:cNvSpPr>
            <a:spLocks noGrp="1"/>
          </p:cNvSpPr>
          <p:nvPr>
            <p:ph type="title"/>
          </p:nvPr>
        </p:nvSpPr>
        <p:spPr/>
        <p:txBody>
          <a:bodyPr/>
          <a:lstStyle/>
          <a:p>
            <a:r>
              <a:rPr lang="pt-PT" dirty="0" err="1"/>
              <a:t>Advantages</a:t>
            </a:r>
            <a:r>
              <a:rPr lang="pt-PT" dirty="0"/>
              <a:t> </a:t>
            </a:r>
            <a:r>
              <a:rPr lang="pt-PT" dirty="0" err="1"/>
              <a:t>of</a:t>
            </a:r>
            <a:r>
              <a:rPr lang="pt-PT" dirty="0"/>
              <a:t> </a:t>
            </a:r>
            <a:r>
              <a:rPr lang="pt-PT" dirty="0" err="1"/>
              <a:t>Nudges</a:t>
            </a:r>
            <a:endParaRPr lang="pt-PT" i="1" dirty="0"/>
          </a:p>
        </p:txBody>
      </p:sp>
    </p:spTree>
    <p:extLst>
      <p:ext uri="{BB962C8B-B14F-4D97-AF65-F5344CB8AC3E}">
        <p14:creationId xmlns:p14="http://schemas.microsoft.com/office/powerpoint/2010/main" val="525865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94054"/>
            <a:ext cx="10515599" cy="4787409"/>
          </a:xfrm>
        </p:spPr>
        <p:txBody>
          <a:bodyPr>
            <a:normAutofit/>
          </a:bodyPr>
          <a:lstStyle/>
          <a:p>
            <a:pPr marL="342900" indent="-342900">
              <a:lnSpc>
                <a:spcPct val="120000"/>
              </a:lnSpc>
            </a:pPr>
            <a:r>
              <a:rPr lang="pt-PT" b="1" dirty="0" err="1"/>
              <a:t>Nudges</a:t>
            </a:r>
            <a:r>
              <a:rPr lang="pt-PT" b="1" dirty="0"/>
              <a:t> do </a:t>
            </a:r>
            <a:r>
              <a:rPr lang="pt-PT" b="1" dirty="0" err="1"/>
              <a:t>not</a:t>
            </a:r>
            <a:r>
              <a:rPr lang="pt-PT" b="1" dirty="0"/>
              <a:t> solve </a:t>
            </a:r>
            <a:r>
              <a:rPr lang="pt-PT" b="1" dirty="0" err="1"/>
              <a:t>most</a:t>
            </a:r>
            <a:r>
              <a:rPr lang="pt-PT" b="1" dirty="0"/>
              <a:t> </a:t>
            </a:r>
            <a:r>
              <a:rPr lang="pt-PT" b="1" dirty="0" err="1"/>
              <a:t>problems</a:t>
            </a:r>
            <a:r>
              <a:rPr lang="pt-PT" b="1" dirty="0"/>
              <a:t>. </a:t>
            </a:r>
            <a:r>
              <a:rPr lang="pt-PT" dirty="0" err="1"/>
              <a:t>They</a:t>
            </a:r>
            <a:r>
              <a:rPr lang="pt-PT" dirty="0"/>
              <a:t> are </a:t>
            </a:r>
            <a:r>
              <a:rPr lang="pt-PT" dirty="0" err="1"/>
              <a:t>just</a:t>
            </a:r>
            <a:r>
              <a:rPr lang="pt-PT" dirty="0"/>
              <a:t> </a:t>
            </a:r>
            <a:r>
              <a:rPr lang="pt-PT" dirty="0" err="1"/>
              <a:t>another</a:t>
            </a:r>
            <a:r>
              <a:rPr lang="pt-PT" dirty="0"/>
              <a:t> </a:t>
            </a:r>
            <a:r>
              <a:rPr lang="pt-PT" dirty="0" err="1"/>
              <a:t>tool</a:t>
            </a:r>
            <a:r>
              <a:rPr lang="pt-PT" dirty="0"/>
              <a:t> for </a:t>
            </a:r>
            <a:r>
              <a:rPr lang="pt-PT" dirty="0" err="1"/>
              <a:t>designing</a:t>
            </a:r>
            <a:r>
              <a:rPr lang="pt-PT" dirty="0"/>
              <a:t> more </a:t>
            </a:r>
            <a:r>
              <a:rPr lang="pt-PT" dirty="0" err="1"/>
              <a:t>effective</a:t>
            </a:r>
            <a:r>
              <a:rPr lang="pt-PT" dirty="0"/>
              <a:t> policies.</a:t>
            </a:r>
            <a:endParaRPr lang="pt-PT" b="1" dirty="0"/>
          </a:p>
          <a:p>
            <a:pPr marL="342900" indent="-342900">
              <a:lnSpc>
                <a:spcPct val="120000"/>
              </a:lnSpc>
            </a:pPr>
            <a:r>
              <a:rPr lang="pt-PT" b="1" dirty="0" err="1"/>
              <a:t>Nudges</a:t>
            </a:r>
            <a:r>
              <a:rPr lang="pt-PT" b="1" dirty="0"/>
              <a:t> </a:t>
            </a:r>
            <a:r>
              <a:rPr lang="pt-PT" b="1" dirty="0" err="1"/>
              <a:t>have</a:t>
            </a:r>
            <a:r>
              <a:rPr lang="pt-PT" b="1" dirty="0"/>
              <a:t> a </a:t>
            </a:r>
            <a:r>
              <a:rPr lang="pt-PT" b="1" dirty="0" err="1"/>
              <a:t>small</a:t>
            </a:r>
            <a:r>
              <a:rPr lang="pt-PT" b="1" dirty="0"/>
              <a:t> </a:t>
            </a:r>
            <a:r>
              <a:rPr lang="pt-PT" b="1" dirty="0" err="1"/>
              <a:t>impact</a:t>
            </a:r>
            <a:r>
              <a:rPr lang="pt-PT" b="1" dirty="0"/>
              <a:t>. </a:t>
            </a:r>
            <a:r>
              <a:rPr lang="pt-PT" dirty="0"/>
              <a:t>A </a:t>
            </a:r>
            <a:r>
              <a:rPr lang="pt-PT" dirty="0" err="1"/>
              <a:t>recent</a:t>
            </a:r>
            <a:r>
              <a:rPr lang="pt-PT" dirty="0"/>
              <a:t> meta-</a:t>
            </a:r>
            <a:r>
              <a:rPr lang="pt-PT" dirty="0" err="1"/>
              <a:t>analysis</a:t>
            </a:r>
            <a:r>
              <a:rPr lang="pt-PT" dirty="0"/>
              <a:t> </a:t>
            </a:r>
            <a:r>
              <a:rPr lang="pt-PT" dirty="0" err="1"/>
              <a:t>estimates</a:t>
            </a:r>
            <a:r>
              <a:rPr lang="pt-PT" dirty="0"/>
              <a:t> </a:t>
            </a:r>
            <a:r>
              <a:rPr lang="pt-PT" dirty="0" err="1"/>
              <a:t>an</a:t>
            </a:r>
            <a:r>
              <a:rPr lang="pt-PT" dirty="0"/>
              <a:t> </a:t>
            </a:r>
            <a:r>
              <a:rPr lang="pt-PT" dirty="0" err="1"/>
              <a:t>average</a:t>
            </a:r>
            <a:r>
              <a:rPr lang="pt-PT" dirty="0"/>
              <a:t> positive </a:t>
            </a:r>
            <a:r>
              <a:rPr lang="pt-PT" dirty="0" err="1"/>
              <a:t>impact</a:t>
            </a:r>
            <a:r>
              <a:rPr lang="pt-PT" dirty="0"/>
              <a:t> </a:t>
            </a:r>
            <a:r>
              <a:rPr lang="pt-PT" dirty="0" err="1"/>
              <a:t>of</a:t>
            </a:r>
            <a:r>
              <a:rPr lang="pt-PT" dirty="0"/>
              <a:t> 8.1% </a:t>
            </a:r>
            <a:r>
              <a:rPr lang="pt-PT" dirty="0" err="1"/>
              <a:t>across</a:t>
            </a:r>
            <a:r>
              <a:rPr lang="pt-PT" dirty="0"/>
              <a:t> </a:t>
            </a:r>
            <a:r>
              <a:rPr lang="pt-PT" dirty="0" err="1"/>
              <a:t>various</a:t>
            </a:r>
            <a:r>
              <a:rPr lang="pt-PT" dirty="0"/>
              <a:t> </a:t>
            </a:r>
            <a:r>
              <a:rPr lang="pt-PT" dirty="0" err="1"/>
              <a:t>indicators</a:t>
            </a:r>
            <a:r>
              <a:rPr lang="pt-PT" dirty="0"/>
              <a:t> (</a:t>
            </a:r>
            <a:r>
              <a:rPr lang="pt-PT" dirty="0" err="1"/>
              <a:t>DellaVigna</a:t>
            </a:r>
            <a:r>
              <a:rPr lang="pt-PT" dirty="0"/>
              <a:t> &amp; Linos, 2020).</a:t>
            </a:r>
            <a:endParaRPr lang="pt-PT" b="1" dirty="0"/>
          </a:p>
          <a:p>
            <a:pPr marL="342900" indent="-342900">
              <a:lnSpc>
                <a:spcPct val="120000"/>
              </a:lnSpc>
            </a:pPr>
            <a:r>
              <a:rPr lang="pt-PT" b="1" dirty="0" err="1"/>
              <a:t>Nudges</a:t>
            </a:r>
            <a:r>
              <a:rPr lang="pt-PT" b="1" dirty="0"/>
              <a:t> can </a:t>
            </a:r>
            <a:r>
              <a:rPr lang="pt-PT" b="1" dirty="0" err="1"/>
              <a:t>have</a:t>
            </a:r>
            <a:r>
              <a:rPr lang="pt-PT" b="1" dirty="0"/>
              <a:t> negative </a:t>
            </a:r>
            <a:r>
              <a:rPr lang="pt-PT" b="1" dirty="0" err="1"/>
              <a:t>ethical</a:t>
            </a:r>
            <a:r>
              <a:rPr lang="pt-PT" b="1" dirty="0"/>
              <a:t> </a:t>
            </a:r>
            <a:r>
              <a:rPr lang="pt-PT" b="1" dirty="0" err="1"/>
              <a:t>implications</a:t>
            </a:r>
            <a:r>
              <a:rPr lang="pt-PT" b="1" dirty="0"/>
              <a:t>. </a:t>
            </a:r>
            <a:r>
              <a:rPr lang="pt-PT" dirty="0" err="1"/>
              <a:t>People</a:t>
            </a:r>
            <a:r>
              <a:rPr lang="pt-PT" dirty="0"/>
              <a:t> are </a:t>
            </a:r>
            <a:r>
              <a:rPr lang="pt-PT" dirty="0" err="1"/>
              <a:t>not</a:t>
            </a:r>
            <a:r>
              <a:rPr lang="pt-PT" dirty="0"/>
              <a:t> </a:t>
            </a:r>
            <a:r>
              <a:rPr lang="pt-PT" dirty="0" err="1"/>
              <a:t>always</a:t>
            </a:r>
            <a:r>
              <a:rPr lang="pt-PT" dirty="0"/>
              <a:t> </a:t>
            </a:r>
            <a:r>
              <a:rPr lang="pt-PT" dirty="0" err="1"/>
              <a:t>aware</a:t>
            </a:r>
            <a:r>
              <a:rPr lang="pt-PT" dirty="0"/>
              <a:t> </a:t>
            </a:r>
            <a:r>
              <a:rPr lang="pt-PT" dirty="0" err="1"/>
              <a:t>that</a:t>
            </a:r>
            <a:r>
              <a:rPr lang="pt-PT" dirty="0"/>
              <a:t> </a:t>
            </a:r>
            <a:r>
              <a:rPr lang="pt-PT" dirty="0" err="1"/>
              <a:t>they</a:t>
            </a:r>
            <a:r>
              <a:rPr lang="pt-PT" dirty="0"/>
              <a:t> are </a:t>
            </a:r>
            <a:r>
              <a:rPr lang="pt-PT" dirty="0" err="1"/>
              <a:t>receiving</a:t>
            </a:r>
            <a:r>
              <a:rPr lang="pt-PT" dirty="0"/>
              <a:t> a </a:t>
            </a:r>
            <a:r>
              <a:rPr lang="pt-PT" dirty="0" err="1"/>
              <a:t>nudge</a:t>
            </a:r>
            <a:r>
              <a:rPr lang="pt-PT" dirty="0"/>
              <a:t>.</a:t>
            </a:r>
          </a:p>
        </p:txBody>
      </p:sp>
      <p:sp>
        <p:nvSpPr>
          <p:cNvPr id="2" name="Title 1"/>
          <p:cNvSpPr>
            <a:spLocks noGrp="1"/>
          </p:cNvSpPr>
          <p:nvPr>
            <p:ph type="title"/>
          </p:nvPr>
        </p:nvSpPr>
        <p:spPr/>
        <p:txBody>
          <a:bodyPr/>
          <a:lstStyle/>
          <a:p>
            <a:r>
              <a:rPr lang="pt-PT" dirty="0" err="1"/>
              <a:t>Disadvantages</a:t>
            </a:r>
            <a:r>
              <a:rPr lang="pt-PT" dirty="0"/>
              <a:t> </a:t>
            </a:r>
            <a:r>
              <a:rPr lang="pt-PT" dirty="0" err="1"/>
              <a:t>of</a:t>
            </a:r>
            <a:r>
              <a:rPr lang="pt-PT" dirty="0"/>
              <a:t> </a:t>
            </a:r>
            <a:r>
              <a:rPr lang="pt-PT" dirty="0" err="1"/>
              <a:t>Nudges</a:t>
            </a:r>
            <a:endParaRPr lang="pt-PT" dirty="0"/>
          </a:p>
        </p:txBody>
      </p:sp>
    </p:spTree>
    <p:extLst>
      <p:ext uri="{BB962C8B-B14F-4D97-AF65-F5344CB8AC3E}">
        <p14:creationId xmlns:p14="http://schemas.microsoft.com/office/powerpoint/2010/main" val="3488629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72"/>
        <p:cNvGrpSpPr/>
        <p:nvPr/>
      </p:nvGrpSpPr>
      <p:grpSpPr>
        <a:xfrm>
          <a:off x="0" y="0"/>
          <a:ext cx="0" cy="0"/>
          <a:chOff x="0" y="0"/>
          <a:chExt cx="0" cy="0"/>
        </a:xfrm>
      </p:grpSpPr>
      <p:sp>
        <p:nvSpPr>
          <p:cNvPr id="8673" name="Google Shape;8673;p92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Is BI “just nudging”?</a:t>
            </a:r>
            <a:endParaRPr sz="3200"/>
          </a:p>
        </p:txBody>
      </p:sp>
      <p:sp>
        <p:nvSpPr>
          <p:cNvPr id="8674" name="Google Shape;8674;p921"/>
          <p:cNvSpPr txBox="1"/>
          <p:nvPr/>
        </p:nvSpPr>
        <p:spPr>
          <a:xfrm>
            <a:off x="8640687" y="6564312"/>
            <a:ext cx="3541800" cy="369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r>
              <a:rPr lang="en-GB" sz="900">
                <a:solidFill>
                  <a:schemeClr val="dk1"/>
                </a:solidFill>
              </a:rPr>
              <a:t> </a:t>
            </a:r>
            <a:r>
              <a:rPr lang="en-GB" sz="900">
                <a:solidFill>
                  <a:srgbClr val="767676"/>
                </a:solidFill>
                <a:highlight>
                  <a:srgbClr val="FFFFFF"/>
                </a:highlight>
              </a:rPr>
              <a:t>Photograph: KEN BOHN/AFP/Getty Images</a:t>
            </a:r>
            <a:endParaRPr/>
          </a:p>
        </p:txBody>
      </p:sp>
      <p:pic>
        <p:nvPicPr>
          <p:cNvPr id="8675" name="Google Shape;8675;p921"/>
          <p:cNvPicPr preferRelativeResize="0"/>
          <p:nvPr/>
        </p:nvPicPr>
        <p:blipFill>
          <a:blip r:embed="rId3">
            <a:alphaModFix/>
          </a:blip>
          <a:stretch>
            <a:fillRect/>
          </a:stretch>
        </p:blipFill>
        <p:spPr>
          <a:xfrm>
            <a:off x="1787250" y="1842675"/>
            <a:ext cx="8239037" cy="392468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79"/>
        <p:cNvGrpSpPr/>
        <p:nvPr/>
      </p:nvGrpSpPr>
      <p:grpSpPr>
        <a:xfrm>
          <a:off x="0" y="0"/>
          <a:ext cx="0" cy="0"/>
          <a:chOff x="0" y="0"/>
          <a:chExt cx="0" cy="0"/>
        </a:xfrm>
      </p:grpSpPr>
      <p:sp>
        <p:nvSpPr>
          <p:cNvPr id="8680" name="Google Shape;8680;p922"/>
          <p:cNvSpPr txBox="1">
            <a:spLocks noGrp="1"/>
          </p:cNvSpPr>
          <p:nvPr>
            <p:ph type="title"/>
          </p:nvPr>
        </p:nvSpPr>
        <p:spPr>
          <a:xfrm>
            <a:off x="426125" y="0"/>
            <a:ext cx="11228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Is BI “just nudging”?</a:t>
            </a:r>
            <a:endParaRPr sz="3200"/>
          </a:p>
        </p:txBody>
      </p:sp>
      <p:sp>
        <p:nvSpPr>
          <p:cNvPr id="8681" name="Google Shape;8681;p922"/>
          <p:cNvSpPr txBox="1"/>
          <p:nvPr/>
        </p:nvSpPr>
        <p:spPr>
          <a:xfrm>
            <a:off x="426150" y="1417425"/>
            <a:ext cx="11412300" cy="58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2400">
                <a:solidFill>
                  <a:schemeClr val="dk1"/>
                </a:solidFill>
              </a:rPr>
              <a:t>Behavioural insights can be applied to both tactical and strategic challenges</a:t>
            </a:r>
            <a:endParaRPr sz="2400" b="0" i="1" u="none" strike="noStrike" cap="none">
              <a:solidFill>
                <a:schemeClr val="dk1"/>
              </a:solidFill>
              <a:latin typeface="Arial"/>
              <a:ea typeface="Arial"/>
              <a:cs typeface="Arial"/>
              <a:sym typeface="Arial"/>
            </a:endParaRPr>
          </a:p>
        </p:txBody>
      </p:sp>
      <p:sp>
        <p:nvSpPr>
          <p:cNvPr id="8682" name="Google Shape;8682;p922"/>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8683" name="Google Shape;8683;p922"/>
          <p:cNvSpPr txBox="1"/>
          <p:nvPr/>
        </p:nvSpPr>
        <p:spPr>
          <a:xfrm>
            <a:off x="12631050" y="1674275"/>
            <a:ext cx="2646600" cy="217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500"/>
              <a:buFont typeface="Arial"/>
              <a:buNone/>
            </a:pPr>
            <a:endParaRPr sz="2400" b="0" i="1" u="none" strike="noStrike" cap="none">
              <a:solidFill>
                <a:schemeClr val="dk1"/>
              </a:solidFill>
              <a:latin typeface="Arial"/>
              <a:ea typeface="Arial"/>
              <a:cs typeface="Arial"/>
              <a:sym typeface="Arial"/>
            </a:endParaRPr>
          </a:p>
        </p:txBody>
      </p:sp>
      <p:grpSp>
        <p:nvGrpSpPr>
          <p:cNvPr id="8684" name="Google Shape;8684;p922"/>
          <p:cNvGrpSpPr/>
          <p:nvPr/>
        </p:nvGrpSpPr>
        <p:grpSpPr>
          <a:xfrm>
            <a:off x="633750" y="3060625"/>
            <a:ext cx="4979100" cy="950100"/>
            <a:chOff x="633750" y="3060625"/>
            <a:chExt cx="4979100" cy="950100"/>
          </a:xfrm>
        </p:grpSpPr>
        <p:sp>
          <p:nvSpPr>
            <p:cNvPr id="8685" name="Google Shape;8685;p922"/>
            <p:cNvSpPr/>
            <p:nvPr/>
          </p:nvSpPr>
          <p:spPr>
            <a:xfrm>
              <a:off x="633750" y="3060625"/>
              <a:ext cx="4979100" cy="9501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86" name="Google Shape;8686;p922"/>
            <p:cNvSpPr txBox="1"/>
            <p:nvPr/>
          </p:nvSpPr>
          <p:spPr>
            <a:xfrm>
              <a:off x="709950" y="3242225"/>
              <a:ext cx="4824000" cy="584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500"/>
                <a:buFont typeface="Arial"/>
                <a:buNone/>
              </a:pPr>
              <a:r>
                <a:rPr lang="en-GB" sz="1600" b="1">
                  <a:solidFill>
                    <a:srgbClr val="FFFFFF"/>
                  </a:solidFill>
                </a:rPr>
                <a:t>Behavioural insights can be applied tactically to make changes to the way in which a policy is implemented.</a:t>
              </a:r>
              <a:endParaRPr sz="1600" b="1" i="1" u="none" strike="noStrike" cap="none">
                <a:solidFill>
                  <a:srgbClr val="FFFFFF"/>
                </a:solidFill>
              </a:endParaRPr>
            </a:p>
          </p:txBody>
        </p:sp>
      </p:grpSp>
      <p:grpSp>
        <p:nvGrpSpPr>
          <p:cNvPr id="8687" name="Google Shape;8687;p922"/>
          <p:cNvGrpSpPr/>
          <p:nvPr/>
        </p:nvGrpSpPr>
        <p:grpSpPr>
          <a:xfrm>
            <a:off x="633216" y="4165775"/>
            <a:ext cx="1649195" cy="2334300"/>
            <a:chOff x="648750" y="4165775"/>
            <a:chExt cx="1557608" cy="2334300"/>
          </a:xfrm>
        </p:grpSpPr>
        <p:sp>
          <p:nvSpPr>
            <p:cNvPr id="8688" name="Google Shape;8688;p922"/>
            <p:cNvSpPr/>
            <p:nvPr/>
          </p:nvSpPr>
          <p:spPr>
            <a:xfrm>
              <a:off x="648750" y="4165775"/>
              <a:ext cx="1557600" cy="23343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89" name="Google Shape;8689;p922"/>
            <p:cNvSpPr txBox="1"/>
            <p:nvPr/>
          </p:nvSpPr>
          <p:spPr>
            <a:xfrm>
              <a:off x="648758" y="4470575"/>
              <a:ext cx="1557600" cy="1779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1600" b="1">
                  <a:solidFill>
                    <a:srgbClr val="FFFFFF"/>
                  </a:solidFill>
                </a:rPr>
                <a:t>EXAMPLE: </a:t>
              </a:r>
              <a:endParaRPr sz="1600" b="1">
                <a:solidFill>
                  <a:srgbClr val="FFFFFF"/>
                </a:solidFill>
              </a:endParaRPr>
            </a:p>
            <a:p>
              <a:pPr marL="0" marR="0" lvl="0" indent="0" algn="l" rtl="0">
                <a:lnSpc>
                  <a:spcPct val="90000"/>
                </a:lnSpc>
                <a:spcBef>
                  <a:spcPts val="0"/>
                </a:spcBef>
                <a:spcAft>
                  <a:spcPts val="0"/>
                </a:spcAft>
                <a:buClr>
                  <a:schemeClr val="dk1"/>
                </a:buClr>
                <a:buSzPts val="3500"/>
                <a:buFont typeface="Arial"/>
                <a:buNone/>
              </a:pPr>
              <a:r>
                <a:rPr lang="en-GB" sz="1600" b="1">
                  <a:solidFill>
                    <a:srgbClr val="FFFFFF"/>
                  </a:solidFill>
                </a:rPr>
                <a:t>Redesigning text messages </a:t>
              </a:r>
              <a:r>
                <a:rPr lang="en-GB" sz="1600" b="1" u="sng">
                  <a:solidFill>
                    <a:srgbClr val="FFFFFF"/>
                  </a:solidFill>
                </a:rPr>
                <a:t>at one job centre</a:t>
              </a:r>
              <a:r>
                <a:rPr lang="en-GB" sz="1600" b="1">
                  <a:solidFill>
                    <a:srgbClr val="FFFFFF"/>
                  </a:solidFill>
                </a:rPr>
                <a:t> to encourage people to attend a job fair.</a:t>
              </a:r>
              <a:endParaRPr sz="1600" b="1">
                <a:solidFill>
                  <a:srgbClr val="FFFFFF"/>
                </a:solidFill>
              </a:endParaRPr>
            </a:p>
          </p:txBody>
        </p:sp>
      </p:grpSp>
      <p:grpSp>
        <p:nvGrpSpPr>
          <p:cNvPr id="8690" name="Google Shape;8690;p922"/>
          <p:cNvGrpSpPr/>
          <p:nvPr/>
        </p:nvGrpSpPr>
        <p:grpSpPr>
          <a:xfrm>
            <a:off x="6337350" y="3060625"/>
            <a:ext cx="4979100" cy="950100"/>
            <a:chOff x="6337350" y="3060625"/>
            <a:chExt cx="4979100" cy="950100"/>
          </a:xfrm>
        </p:grpSpPr>
        <p:sp>
          <p:nvSpPr>
            <p:cNvPr id="8691" name="Google Shape;8691;p922"/>
            <p:cNvSpPr/>
            <p:nvPr/>
          </p:nvSpPr>
          <p:spPr>
            <a:xfrm>
              <a:off x="6337350" y="3060625"/>
              <a:ext cx="4979100" cy="950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92" name="Google Shape;8692;p922"/>
            <p:cNvSpPr txBox="1"/>
            <p:nvPr/>
          </p:nvSpPr>
          <p:spPr>
            <a:xfrm>
              <a:off x="6413550" y="3242225"/>
              <a:ext cx="4824000" cy="584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500"/>
                <a:buFont typeface="Arial"/>
                <a:buNone/>
              </a:pPr>
              <a:r>
                <a:rPr lang="en-GB" sz="1600" b="1">
                  <a:solidFill>
                    <a:srgbClr val="FFFFFF"/>
                  </a:solidFill>
                </a:rPr>
                <a:t>Behavioural insights can be applied strategically, to structure the fundamental aspects of policy design.</a:t>
              </a:r>
              <a:endParaRPr>
                <a:solidFill>
                  <a:srgbClr val="FFFFFF"/>
                </a:solidFill>
              </a:endParaRPr>
            </a:p>
          </p:txBody>
        </p:sp>
      </p:grpSp>
      <p:grpSp>
        <p:nvGrpSpPr>
          <p:cNvPr id="8693" name="Google Shape;8693;p922"/>
          <p:cNvGrpSpPr/>
          <p:nvPr/>
        </p:nvGrpSpPr>
        <p:grpSpPr>
          <a:xfrm>
            <a:off x="6337350" y="2162822"/>
            <a:ext cx="4979100" cy="737100"/>
            <a:chOff x="6337350" y="2239025"/>
            <a:chExt cx="4979100" cy="737100"/>
          </a:xfrm>
        </p:grpSpPr>
        <p:sp>
          <p:nvSpPr>
            <p:cNvPr id="8694" name="Google Shape;8694;p922"/>
            <p:cNvSpPr txBox="1"/>
            <p:nvPr/>
          </p:nvSpPr>
          <p:spPr>
            <a:xfrm>
              <a:off x="6337350" y="2239025"/>
              <a:ext cx="4979100" cy="737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500"/>
                <a:buFont typeface="Arial"/>
                <a:buNone/>
              </a:pPr>
              <a:r>
                <a:rPr lang="en-GB" sz="2000" b="1">
                  <a:solidFill>
                    <a:srgbClr val="FFFFFF"/>
                  </a:solidFill>
                </a:rPr>
                <a:t>Strategic Applications</a:t>
              </a:r>
              <a:endParaRPr sz="2000" b="1" i="1" u="none" strike="noStrike" cap="none">
                <a:solidFill>
                  <a:srgbClr val="FFFFFF"/>
                </a:solidFill>
              </a:endParaRPr>
            </a:p>
          </p:txBody>
        </p:sp>
        <p:pic>
          <p:nvPicPr>
            <p:cNvPr id="8695" name="Google Shape;8695;p922"/>
            <p:cNvPicPr preferRelativeResize="0"/>
            <p:nvPr/>
          </p:nvPicPr>
          <p:blipFill>
            <a:blip r:embed="rId3">
              <a:alphaModFix/>
            </a:blip>
            <a:stretch>
              <a:fillRect/>
            </a:stretch>
          </p:blipFill>
          <p:spPr>
            <a:xfrm>
              <a:off x="6413550" y="2297800"/>
              <a:ext cx="806700" cy="584700"/>
            </a:xfrm>
            <a:prstGeom prst="rect">
              <a:avLst/>
            </a:prstGeom>
            <a:noFill/>
            <a:ln>
              <a:noFill/>
            </a:ln>
          </p:spPr>
        </p:pic>
      </p:grpSp>
      <p:pic>
        <p:nvPicPr>
          <p:cNvPr id="8696" name="Google Shape;8696;p922"/>
          <p:cNvPicPr preferRelativeResize="0"/>
          <p:nvPr/>
        </p:nvPicPr>
        <p:blipFill>
          <a:blip r:embed="rId4">
            <a:alphaModFix/>
          </a:blip>
          <a:stretch>
            <a:fillRect/>
          </a:stretch>
        </p:blipFill>
        <p:spPr>
          <a:xfrm>
            <a:off x="8257800" y="4165775"/>
            <a:ext cx="3058650" cy="2334300"/>
          </a:xfrm>
          <a:prstGeom prst="rect">
            <a:avLst/>
          </a:prstGeom>
          <a:noFill/>
          <a:ln>
            <a:noFill/>
          </a:ln>
        </p:spPr>
      </p:pic>
      <p:pic>
        <p:nvPicPr>
          <p:cNvPr id="8697" name="Google Shape;8697;p922" descr="Condition 4.png"/>
          <p:cNvPicPr preferRelativeResize="0"/>
          <p:nvPr/>
        </p:nvPicPr>
        <p:blipFill rotWithShape="1">
          <a:blip r:embed="rId5">
            <a:alphaModFix/>
          </a:blip>
          <a:srcRect t="60976" r="16881" b="14528"/>
          <a:stretch/>
        </p:blipFill>
        <p:spPr>
          <a:xfrm>
            <a:off x="2399100" y="4318175"/>
            <a:ext cx="3058650" cy="1762869"/>
          </a:xfrm>
          <a:prstGeom prst="rect">
            <a:avLst/>
          </a:prstGeom>
          <a:noFill/>
          <a:ln>
            <a:noFill/>
          </a:ln>
        </p:spPr>
      </p:pic>
      <p:grpSp>
        <p:nvGrpSpPr>
          <p:cNvPr id="8698" name="Google Shape;8698;p922"/>
          <p:cNvGrpSpPr/>
          <p:nvPr/>
        </p:nvGrpSpPr>
        <p:grpSpPr>
          <a:xfrm>
            <a:off x="6338197" y="4165775"/>
            <a:ext cx="1763855" cy="2334300"/>
            <a:chOff x="6363750" y="4165775"/>
            <a:chExt cx="1665900" cy="2334300"/>
          </a:xfrm>
        </p:grpSpPr>
        <p:sp>
          <p:nvSpPr>
            <p:cNvPr id="8699" name="Google Shape;8699;p922"/>
            <p:cNvSpPr/>
            <p:nvPr/>
          </p:nvSpPr>
          <p:spPr>
            <a:xfrm>
              <a:off x="6363750" y="4165775"/>
              <a:ext cx="1557600" cy="23343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00" name="Google Shape;8700;p922"/>
            <p:cNvSpPr txBox="1"/>
            <p:nvPr/>
          </p:nvSpPr>
          <p:spPr>
            <a:xfrm>
              <a:off x="6363750" y="4470575"/>
              <a:ext cx="1665900" cy="1779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1600" b="1">
                  <a:solidFill>
                    <a:srgbClr val="FFFFFF"/>
                  </a:solidFill>
                </a:rPr>
                <a:t>EXAMPLE: </a:t>
              </a:r>
              <a:endParaRPr sz="1600" b="1">
                <a:solidFill>
                  <a:srgbClr val="FFFFFF"/>
                </a:solidFill>
              </a:endParaRPr>
            </a:p>
            <a:p>
              <a:pPr marL="0" marR="0" lvl="0" indent="0" algn="l" rtl="0">
                <a:lnSpc>
                  <a:spcPct val="90000"/>
                </a:lnSpc>
                <a:spcBef>
                  <a:spcPts val="0"/>
                </a:spcBef>
                <a:spcAft>
                  <a:spcPts val="0"/>
                </a:spcAft>
                <a:buClr>
                  <a:schemeClr val="dk1"/>
                </a:buClr>
                <a:buSzPts val="3500"/>
                <a:buFont typeface="Arial"/>
                <a:buNone/>
              </a:pPr>
              <a:r>
                <a:rPr lang="en-GB" sz="1600" b="1">
                  <a:solidFill>
                    <a:srgbClr val="FFFFFF"/>
                  </a:solidFill>
                </a:rPr>
                <a:t>A national programme to auto enroll employees into pension plans</a:t>
              </a:r>
              <a:endParaRPr sz="1600" b="1">
                <a:solidFill>
                  <a:srgbClr val="FFFFFF"/>
                </a:solidFill>
              </a:endParaRPr>
            </a:p>
          </p:txBody>
        </p:sp>
      </p:grpSp>
      <p:grpSp>
        <p:nvGrpSpPr>
          <p:cNvPr id="8701" name="Google Shape;8701;p922"/>
          <p:cNvGrpSpPr/>
          <p:nvPr/>
        </p:nvGrpSpPr>
        <p:grpSpPr>
          <a:xfrm>
            <a:off x="633750" y="2162822"/>
            <a:ext cx="4994100" cy="737100"/>
            <a:chOff x="633750" y="2162822"/>
            <a:chExt cx="4994100" cy="737100"/>
          </a:xfrm>
        </p:grpSpPr>
        <p:sp>
          <p:nvSpPr>
            <p:cNvPr id="8702" name="Google Shape;8702;p922"/>
            <p:cNvSpPr/>
            <p:nvPr/>
          </p:nvSpPr>
          <p:spPr>
            <a:xfrm>
              <a:off x="633750" y="2162822"/>
              <a:ext cx="4979100" cy="7371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03" name="Google Shape;8703;p922"/>
            <p:cNvSpPr txBox="1"/>
            <p:nvPr/>
          </p:nvSpPr>
          <p:spPr>
            <a:xfrm>
              <a:off x="648750" y="2239025"/>
              <a:ext cx="4979100" cy="584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500"/>
                <a:buFont typeface="Arial"/>
                <a:buNone/>
              </a:pPr>
              <a:r>
                <a:rPr lang="en-GB" sz="2000" b="1">
                  <a:solidFill>
                    <a:srgbClr val="FFFFFF"/>
                  </a:solidFill>
                </a:rPr>
                <a:t>Tactical Applications</a:t>
              </a:r>
              <a:endParaRPr sz="2000" b="1" i="1" u="none" strike="noStrike" cap="none">
                <a:solidFill>
                  <a:srgbClr val="FFFFFF"/>
                </a:solidFill>
              </a:endParaRPr>
            </a:p>
          </p:txBody>
        </p:sp>
        <p:grpSp>
          <p:nvGrpSpPr>
            <p:cNvPr id="8704" name="Google Shape;8704;p922"/>
            <p:cNvGrpSpPr/>
            <p:nvPr/>
          </p:nvGrpSpPr>
          <p:grpSpPr>
            <a:xfrm>
              <a:off x="679610" y="2198597"/>
              <a:ext cx="981010" cy="636242"/>
              <a:chOff x="2116050" y="1318275"/>
              <a:chExt cx="1221225" cy="1164000"/>
            </a:xfrm>
          </p:grpSpPr>
          <p:pic>
            <p:nvPicPr>
              <p:cNvPr id="8705" name="Google Shape;8705;p922"/>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8706" name="Google Shape;8706;p922"/>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10"/>
        <p:cNvGrpSpPr/>
        <p:nvPr/>
      </p:nvGrpSpPr>
      <p:grpSpPr>
        <a:xfrm>
          <a:off x="0" y="0"/>
          <a:ext cx="0" cy="0"/>
          <a:chOff x="0" y="0"/>
          <a:chExt cx="0" cy="0"/>
        </a:xfrm>
      </p:grpSpPr>
      <p:sp>
        <p:nvSpPr>
          <p:cNvPr id="8711" name="Google Shape;8711;p923"/>
          <p:cNvSpPr txBox="1">
            <a:spLocks noGrp="1"/>
          </p:cNvSpPr>
          <p:nvPr>
            <p:ph type="title"/>
          </p:nvPr>
        </p:nvSpPr>
        <p:spPr>
          <a:xfrm>
            <a:off x="822000" y="1879500"/>
            <a:ext cx="10233900" cy="1476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GB"/>
              <a:t>Ethical considerations of behavioural insights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15"/>
        <p:cNvGrpSpPr/>
        <p:nvPr/>
      </p:nvGrpSpPr>
      <p:grpSpPr>
        <a:xfrm>
          <a:off x="0" y="0"/>
          <a:ext cx="0" cy="0"/>
          <a:chOff x="0" y="0"/>
          <a:chExt cx="0" cy="0"/>
        </a:xfrm>
      </p:grpSpPr>
      <p:sp>
        <p:nvSpPr>
          <p:cNvPr id="8716" name="Google Shape;8716;p924"/>
          <p:cNvSpPr txBox="1">
            <a:spLocks noGrp="1"/>
          </p:cNvSpPr>
          <p:nvPr>
            <p:ph type="title"/>
          </p:nvPr>
        </p:nvSpPr>
        <p:spPr>
          <a:xfrm>
            <a:off x="415600" y="212375"/>
            <a:ext cx="53034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200"/>
              <a:t>Is a behavioural insights approach </a:t>
            </a:r>
            <a:r>
              <a:rPr lang="en-GB" sz="3200">
                <a:solidFill>
                  <a:srgbClr val="FF9900"/>
                </a:solidFill>
              </a:rPr>
              <a:t>paternalistic</a:t>
            </a:r>
            <a:r>
              <a:rPr lang="en-GB" sz="3200"/>
              <a:t>?</a:t>
            </a:r>
            <a:endParaRPr sz="3200"/>
          </a:p>
        </p:txBody>
      </p:sp>
      <p:sp>
        <p:nvSpPr>
          <p:cNvPr id="8717" name="Google Shape;8717;p924"/>
          <p:cNvSpPr txBox="1">
            <a:spLocks noGrp="1"/>
          </p:cNvSpPr>
          <p:nvPr>
            <p:ph type="body" idx="1"/>
          </p:nvPr>
        </p:nvSpPr>
        <p:spPr>
          <a:xfrm>
            <a:off x="6424675" y="1778375"/>
            <a:ext cx="5547300" cy="13821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600"/>
              <a:buFont typeface="Arial"/>
              <a:buNone/>
            </a:pPr>
            <a:r>
              <a:rPr lang="en-GB" sz="3000" b="1">
                <a:solidFill>
                  <a:srgbClr val="FFFFFF"/>
                </a:solidFill>
              </a:rPr>
              <a:t>Do policymakers know what individuals want better than they do?</a:t>
            </a:r>
            <a:endParaRPr sz="3000">
              <a:solidFill>
                <a:srgbClr val="FFFFFF"/>
              </a:solidFill>
            </a:endParaRPr>
          </a:p>
        </p:txBody>
      </p:sp>
      <p:sp>
        <p:nvSpPr>
          <p:cNvPr id="8718" name="Google Shape;8718;p924"/>
          <p:cNvSpPr txBox="1">
            <a:spLocks noGrp="1"/>
          </p:cNvSpPr>
          <p:nvPr>
            <p:ph type="body" idx="1"/>
          </p:nvPr>
        </p:nvSpPr>
        <p:spPr>
          <a:xfrm>
            <a:off x="6424675" y="3759575"/>
            <a:ext cx="5547300" cy="13821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600"/>
              <a:buFont typeface="Arial"/>
              <a:buNone/>
            </a:pPr>
            <a:r>
              <a:rPr lang="en-GB" sz="3000" b="1">
                <a:solidFill>
                  <a:srgbClr val="FFFFFF"/>
                </a:solidFill>
              </a:rPr>
              <a:t>If they do, is it right for them to act on behalf of those individuals for ‘their own good’?</a:t>
            </a:r>
            <a:endParaRPr sz="3000">
              <a:solidFill>
                <a:srgbClr val="FFFFFF"/>
              </a:solidFill>
            </a:endParaRPr>
          </a:p>
        </p:txBody>
      </p:sp>
      <p:pic>
        <p:nvPicPr>
          <p:cNvPr id="8719" name="Google Shape;8719;p924"/>
          <p:cNvPicPr preferRelativeResize="0"/>
          <p:nvPr/>
        </p:nvPicPr>
        <p:blipFill>
          <a:blip r:embed="rId3">
            <a:alphaModFix/>
          </a:blip>
          <a:stretch>
            <a:fillRect/>
          </a:stretch>
        </p:blipFill>
        <p:spPr>
          <a:xfrm>
            <a:off x="961725" y="2006975"/>
            <a:ext cx="3906350" cy="4093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23"/>
        <p:cNvGrpSpPr/>
        <p:nvPr/>
      </p:nvGrpSpPr>
      <p:grpSpPr>
        <a:xfrm>
          <a:off x="0" y="0"/>
          <a:ext cx="0" cy="0"/>
          <a:chOff x="0" y="0"/>
          <a:chExt cx="0" cy="0"/>
        </a:xfrm>
      </p:grpSpPr>
      <p:sp>
        <p:nvSpPr>
          <p:cNvPr id="8724" name="Google Shape;8724;p925"/>
          <p:cNvSpPr/>
          <p:nvPr/>
        </p:nvSpPr>
        <p:spPr>
          <a:xfrm>
            <a:off x="4949350" y="3393750"/>
            <a:ext cx="6738000" cy="1230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1800" b="1"/>
              <a:t>1. Extent of consequences. </a:t>
            </a:r>
            <a:r>
              <a:rPr lang="en-GB" sz="1800"/>
              <a:t>What are the likely harms and benefits of adopting or not adopting the behavior, and where do they fall?</a:t>
            </a:r>
            <a:endParaRPr sz="1800"/>
          </a:p>
          <a:p>
            <a:pPr marL="0" marR="144000" lvl="0" indent="0" algn="l" rtl="0">
              <a:lnSpc>
                <a:spcPct val="100000"/>
              </a:lnSpc>
              <a:spcBef>
                <a:spcPts val="0"/>
              </a:spcBef>
              <a:spcAft>
                <a:spcPts val="0"/>
              </a:spcAft>
              <a:buNone/>
            </a:pPr>
            <a:r>
              <a:rPr lang="en-GB" sz="1800"/>
              <a:t> </a:t>
            </a:r>
            <a:endParaRPr sz="1800"/>
          </a:p>
        </p:txBody>
      </p:sp>
      <p:sp>
        <p:nvSpPr>
          <p:cNvPr id="8725" name="Google Shape;8725;p925"/>
          <p:cNvSpPr/>
          <p:nvPr/>
        </p:nvSpPr>
        <p:spPr>
          <a:xfrm>
            <a:off x="4949375" y="2051850"/>
            <a:ext cx="6738000" cy="1017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2400" b="1"/>
              <a:t>Two considerations for assessing the risk of paternalism (among others)</a:t>
            </a:r>
            <a:endParaRPr sz="2400" b="1"/>
          </a:p>
          <a:p>
            <a:pPr marL="144000" marR="144000" lvl="0" indent="0" algn="l" rtl="0">
              <a:lnSpc>
                <a:spcPct val="100000"/>
              </a:lnSpc>
              <a:spcBef>
                <a:spcPts val="0"/>
              </a:spcBef>
              <a:spcAft>
                <a:spcPts val="0"/>
              </a:spcAft>
              <a:buNone/>
            </a:pPr>
            <a:endParaRPr b="1"/>
          </a:p>
          <a:p>
            <a:pPr marL="0" marR="144000" lvl="0" indent="0" algn="l" rtl="0">
              <a:lnSpc>
                <a:spcPct val="100000"/>
              </a:lnSpc>
              <a:spcBef>
                <a:spcPts val="0"/>
              </a:spcBef>
              <a:spcAft>
                <a:spcPts val="0"/>
              </a:spcAft>
              <a:buNone/>
            </a:pPr>
            <a:endParaRPr/>
          </a:p>
        </p:txBody>
      </p:sp>
      <p:sp>
        <p:nvSpPr>
          <p:cNvPr id="8726" name="Google Shape;8726;p925"/>
          <p:cNvSpPr/>
          <p:nvPr/>
        </p:nvSpPr>
        <p:spPr>
          <a:xfrm>
            <a:off x="4949350" y="4948650"/>
            <a:ext cx="6738000" cy="1230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1800" b="1"/>
              <a:t>2. Strength of preferences. </a:t>
            </a:r>
            <a:r>
              <a:rPr lang="en-GB" sz="1800"/>
              <a:t>How strong and settled are the preferences of the people being influenced? What is the strength of evidence informing this judgment?</a:t>
            </a:r>
            <a:endParaRPr sz="1800"/>
          </a:p>
        </p:txBody>
      </p:sp>
      <p:sp>
        <p:nvSpPr>
          <p:cNvPr id="8727" name="Google Shape;8727;p925"/>
          <p:cNvSpPr/>
          <p:nvPr/>
        </p:nvSpPr>
        <p:spPr>
          <a:xfrm>
            <a:off x="706525" y="2051850"/>
            <a:ext cx="3942600" cy="4127700"/>
          </a:xfrm>
          <a:prstGeom prst="rect">
            <a:avLst/>
          </a:prstGeom>
          <a:solidFill>
            <a:schemeClr val="accent1"/>
          </a:solidFill>
          <a:ln>
            <a:noFill/>
          </a:ln>
        </p:spPr>
        <p:txBody>
          <a:bodyPr spcFirstLastPara="1" wrap="square" lIns="121900" tIns="121900" rIns="121900" bIns="121900" anchor="t" anchorCtr="0">
            <a:noAutofit/>
          </a:bodyPr>
          <a:lstStyle/>
          <a:p>
            <a:pPr marL="0" marR="360000" lvl="0" indent="0" algn="l" rtl="0">
              <a:lnSpc>
                <a:spcPct val="200000"/>
              </a:lnSpc>
              <a:spcBef>
                <a:spcPts val="0"/>
              </a:spcBef>
              <a:spcAft>
                <a:spcPts val="0"/>
              </a:spcAft>
              <a:buNone/>
            </a:pPr>
            <a:r>
              <a:rPr lang="en-GB" sz="2000" b="1" u="sng">
                <a:solidFill>
                  <a:srgbClr val="FFFFFF"/>
                </a:solidFill>
              </a:rPr>
              <a:t>Libertarian Paternalism</a:t>
            </a:r>
            <a:endParaRPr sz="2000" b="1" u="sng">
              <a:solidFill>
                <a:srgbClr val="FFFFFF"/>
              </a:solidFill>
            </a:endParaRPr>
          </a:p>
          <a:p>
            <a:pPr marL="0" marR="360000" lvl="0" indent="0" algn="l" rtl="0">
              <a:lnSpc>
                <a:spcPct val="100000"/>
              </a:lnSpc>
              <a:spcBef>
                <a:spcPts val="0"/>
              </a:spcBef>
              <a:spcAft>
                <a:spcPts val="0"/>
              </a:spcAft>
              <a:buNone/>
            </a:pPr>
            <a:r>
              <a:rPr lang="en-GB" sz="2000" i="1">
                <a:solidFill>
                  <a:srgbClr val="FFFFFF"/>
                </a:solidFill>
              </a:rPr>
              <a:t>“An approach that </a:t>
            </a:r>
            <a:r>
              <a:rPr lang="en-GB" sz="2000" b="1" i="1">
                <a:solidFill>
                  <a:srgbClr val="FFFFFF"/>
                </a:solidFill>
              </a:rPr>
              <a:t>preserves freedom of choice</a:t>
            </a:r>
            <a:r>
              <a:rPr lang="en-GB" sz="2000" i="1">
                <a:solidFill>
                  <a:srgbClr val="FFFFFF"/>
                </a:solidFill>
              </a:rPr>
              <a:t> but that authorizes both private</a:t>
            </a:r>
            <a:endParaRPr sz="2000" i="1">
              <a:solidFill>
                <a:srgbClr val="FFFFFF"/>
              </a:solidFill>
            </a:endParaRPr>
          </a:p>
          <a:p>
            <a:pPr marL="0" marR="360000" lvl="0" indent="0" algn="l" rtl="0">
              <a:lnSpc>
                <a:spcPct val="100000"/>
              </a:lnSpc>
              <a:spcBef>
                <a:spcPts val="0"/>
              </a:spcBef>
              <a:spcAft>
                <a:spcPts val="0"/>
              </a:spcAft>
              <a:buNone/>
            </a:pPr>
            <a:r>
              <a:rPr lang="en-GB" sz="2000" i="1">
                <a:solidFill>
                  <a:srgbClr val="FFFFFF"/>
                </a:solidFill>
              </a:rPr>
              <a:t>and public institutions to steer people in directions that will promote their welfare”</a:t>
            </a:r>
            <a:endParaRPr sz="2000">
              <a:solidFill>
                <a:srgbClr val="FFFFFF"/>
              </a:solidFill>
            </a:endParaRPr>
          </a:p>
          <a:p>
            <a:pPr marL="0" marR="360000" lvl="0" indent="0" algn="l" rtl="0">
              <a:lnSpc>
                <a:spcPct val="100000"/>
              </a:lnSpc>
              <a:spcBef>
                <a:spcPts val="0"/>
              </a:spcBef>
              <a:spcAft>
                <a:spcPts val="0"/>
              </a:spcAft>
              <a:buNone/>
            </a:pPr>
            <a:r>
              <a:rPr lang="en-GB" sz="2000">
                <a:solidFill>
                  <a:srgbClr val="FFFFFF"/>
                </a:solidFill>
              </a:rPr>
              <a:t>Thaler and Sunstein, 2003, AER</a:t>
            </a:r>
            <a:endParaRPr sz="2000">
              <a:solidFill>
                <a:srgbClr val="FFFFFF"/>
              </a:solidFill>
            </a:endParaRPr>
          </a:p>
          <a:p>
            <a:pPr marL="0" marR="360000" lvl="0" indent="0" algn="l" rtl="0">
              <a:lnSpc>
                <a:spcPct val="100000"/>
              </a:lnSpc>
              <a:spcBef>
                <a:spcPts val="0"/>
              </a:spcBef>
              <a:spcAft>
                <a:spcPts val="0"/>
              </a:spcAft>
              <a:buNone/>
            </a:pPr>
            <a:endParaRPr sz="2000">
              <a:solidFill>
                <a:srgbClr val="FFFFFF"/>
              </a:solidFill>
            </a:endParaRPr>
          </a:p>
          <a:p>
            <a:pPr marL="0" marR="360000" lvl="0" indent="0" algn="l" rtl="0">
              <a:lnSpc>
                <a:spcPct val="100000"/>
              </a:lnSpc>
              <a:spcBef>
                <a:spcPts val="0"/>
              </a:spcBef>
              <a:spcAft>
                <a:spcPts val="0"/>
              </a:spcAft>
              <a:buNone/>
            </a:pPr>
            <a:r>
              <a:rPr lang="en-GB" sz="2000">
                <a:solidFill>
                  <a:srgbClr val="FFFFFF"/>
                </a:solidFill>
              </a:rPr>
              <a:t>Key idea: </a:t>
            </a:r>
            <a:r>
              <a:rPr lang="en-GB" sz="2000" b="1">
                <a:solidFill>
                  <a:srgbClr val="FFFFFF"/>
                </a:solidFill>
              </a:rPr>
              <a:t>individuals retain freedom of choice</a:t>
            </a:r>
            <a:endParaRPr sz="2000" b="1">
              <a:solidFill>
                <a:srgbClr val="FFFFFF"/>
              </a:solidFill>
            </a:endParaRPr>
          </a:p>
        </p:txBody>
      </p:sp>
      <p:sp>
        <p:nvSpPr>
          <p:cNvPr id="8728" name="Google Shape;8728;p92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Is a behavioural insights approach paternalistic?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32"/>
        <p:cNvGrpSpPr/>
        <p:nvPr/>
      </p:nvGrpSpPr>
      <p:grpSpPr>
        <a:xfrm>
          <a:off x="0" y="0"/>
          <a:ext cx="0" cy="0"/>
          <a:chOff x="0" y="0"/>
          <a:chExt cx="0" cy="0"/>
        </a:xfrm>
      </p:grpSpPr>
      <p:sp>
        <p:nvSpPr>
          <p:cNvPr id="8733" name="Google Shape;8733;p926"/>
          <p:cNvSpPr txBox="1">
            <a:spLocks noGrp="1"/>
          </p:cNvSpPr>
          <p:nvPr>
            <p:ph type="title"/>
          </p:nvPr>
        </p:nvSpPr>
        <p:spPr>
          <a:xfrm>
            <a:off x="415600" y="212375"/>
            <a:ext cx="53034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200"/>
              <a:t>Is a behavioural insights approach </a:t>
            </a:r>
            <a:r>
              <a:rPr lang="en-GB" sz="3200">
                <a:solidFill>
                  <a:schemeClr val="accent1"/>
                </a:solidFill>
              </a:rPr>
              <a:t>manipulative</a:t>
            </a:r>
            <a:r>
              <a:rPr lang="en-GB" sz="3200"/>
              <a:t>?</a:t>
            </a:r>
            <a:endParaRPr sz="3200"/>
          </a:p>
        </p:txBody>
      </p:sp>
      <p:sp>
        <p:nvSpPr>
          <p:cNvPr id="8734" name="Google Shape;8734;p926"/>
          <p:cNvSpPr txBox="1">
            <a:spLocks noGrp="1"/>
          </p:cNvSpPr>
          <p:nvPr>
            <p:ph type="body" idx="1"/>
          </p:nvPr>
        </p:nvSpPr>
        <p:spPr>
          <a:xfrm>
            <a:off x="6500875" y="2006975"/>
            <a:ext cx="5547300" cy="30519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600"/>
              <a:buFont typeface="Arial"/>
              <a:buNone/>
            </a:pPr>
            <a:r>
              <a:rPr lang="en-GB" sz="3000" b="1">
                <a:solidFill>
                  <a:srgbClr val="FFFFFF"/>
                </a:solidFill>
              </a:rPr>
              <a:t>Are citizens aware that they are being influenced?</a:t>
            </a:r>
            <a:endParaRPr sz="3000" b="1">
              <a:solidFill>
                <a:srgbClr val="FFFFFF"/>
              </a:solidFill>
            </a:endParaRPr>
          </a:p>
          <a:p>
            <a:pPr marL="0" lvl="0" indent="0" algn="l" rtl="0">
              <a:lnSpc>
                <a:spcPct val="100000"/>
              </a:lnSpc>
              <a:spcBef>
                <a:spcPts val="0"/>
              </a:spcBef>
              <a:spcAft>
                <a:spcPts val="0"/>
              </a:spcAft>
              <a:buClr>
                <a:schemeClr val="dk1"/>
              </a:buClr>
              <a:buSzPts val="1600"/>
              <a:buFont typeface="Arial"/>
              <a:buNone/>
            </a:pPr>
            <a:endParaRPr sz="3000" b="1">
              <a:solidFill>
                <a:srgbClr val="FFFFFF"/>
              </a:solidFill>
            </a:endParaRPr>
          </a:p>
          <a:p>
            <a:pPr marL="0" lvl="0" indent="0" algn="l" rtl="0">
              <a:lnSpc>
                <a:spcPct val="100000"/>
              </a:lnSpc>
              <a:spcBef>
                <a:spcPts val="0"/>
              </a:spcBef>
              <a:spcAft>
                <a:spcPts val="0"/>
              </a:spcAft>
              <a:buClr>
                <a:schemeClr val="dk1"/>
              </a:buClr>
              <a:buSzPts val="1600"/>
              <a:buFont typeface="Arial"/>
              <a:buNone/>
            </a:pPr>
            <a:endParaRPr sz="3000" b="1">
              <a:solidFill>
                <a:srgbClr val="FFFFFF"/>
              </a:solidFill>
            </a:endParaRPr>
          </a:p>
          <a:p>
            <a:pPr marL="0" lvl="0" indent="0" algn="l" rtl="0">
              <a:lnSpc>
                <a:spcPct val="100000"/>
              </a:lnSpc>
              <a:spcBef>
                <a:spcPts val="0"/>
              </a:spcBef>
              <a:spcAft>
                <a:spcPts val="0"/>
              </a:spcAft>
              <a:buClr>
                <a:schemeClr val="dk1"/>
              </a:buClr>
              <a:buSzPts val="1600"/>
              <a:buFont typeface="Arial"/>
              <a:buNone/>
            </a:pPr>
            <a:endParaRPr sz="3000">
              <a:solidFill>
                <a:srgbClr val="FFFFFF"/>
              </a:solidFill>
            </a:endParaRPr>
          </a:p>
        </p:txBody>
      </p:sp>
      <p:sp>
        <p:nvSpPr>
          <p:cNvPr id="8735" name="Google Shape;8735;p926"/>
          <p:cNvSpPr txBox="1">
            <a:spLocks noGrp="1"/>
          </p:cNvSpPr>
          <p:nvPr>
            <p:ph type="body" idx="1"/>
          </p:nvPr>
        </p:nvSpPr>
        <p:spPr>
          <a:xfrm>
            <a:off x="6500875" y="3988175"/>
            <a:ext cx="5547300" cy="13821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600"/>
              <a:buFont typeface="Arial"/>
              <a:buNone/>
            </a:pPr>
            <a:r>
              <a:rPr lang="en-GB" sz="3000" b="1">
                <a:solidFill>
                  <a:srgbClr val="FFFFFF"/>
                </a:solidFill>
              </a:rPr>
              <a:t>If they are not, does this mean BI-informed policies are unethical?</a:t>
            </a:r>
            <a:endParaRPr sz="3000">
              <a:solidFill>
                <a:srgbClr val="FFFFFF"/>
              </a:solidFill>
            </a:endParaRPr>
          </a:p>
        </p:txBody>
      </p:sp>
      <p:pic>
        <p:nvPicPr>
          <p:cNvPr id="8736" name="Google Shape;8736;p926"/>
          <p:cNvPicPr preferRelativeResize="0"/>
          <p:nvPr/>
        </p:nvPicPr>
        <p:blipFill>
          <a:blip r:embed="rId3">
            <a:alphaModFix/>
          </a:blip>
          <a:stretch>
            <a:fillRect/>
          </a:stretch>
        </p:blipFill>
        <p:spPr>
          <a:xfrm>
            <a:off x="739125" y="1888063"/>
            <a:ext cx="4257675" cy="4276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3"/>
        <p:cNvGrpSpPr/>
        <p:nvPr/>
      </p:nvGrpSpPr>
      <p:grpSpPr>
        <a:xfrm>
          <a:off x="0" y="0"/>
          <a:ext cx="0" cy="0"/>
          <a:chOff x="0" y="0"/>
          <a:chExt cx="0" cy="0"/>
        </a:xfrm>
      </p:grpSpPr>
      <p:sp>
        <p:nvSpPr>
          <p:cNvPr id="5764" name="Google Shape;5764;p858"/>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dirty="0"/>
              <a:t>Target phase: case study</a:t>
            </a:r>
            <a:endParaRPr b="1" i="0" dirty="0"/>
          </a:p>
        </p:txBody>
      </p:sp>
      <p:grpSp>
        <p:nvGrpSpPr>
          <p:cNvPr id="5765" name="Google Shape;5765;p858"/>
          <p:cNvGrpSpPr/>
          <p:nvPr/>
        </p:nvGrpSpPr>
        <p:grpSpPr>
          <a:xfrm>
            <a:off x="4958183" y="3802157"/>
            <a:ext cx="1284643" cy="372391"/>
            <a:chOff x="1711050" y="2677195"/>
            <a:chExt cx="963507" cy="279300"/>
          </a:xfrm>
        </p:grpSpPr>
        <p:sp>
          <p:nvSpPr>
            <p:cNvPr id="5766" name="Google Shape;5766;p85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67" name="Google Shape;5767;p85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68" name="Google Shape;5768;p858"/>
          <p:cNvGrpSpPr/>
          <p:nvPr/>
        </p:nvGrpSpPr>
        <p:grpSpPr>
          <a:xfrm>
            <a:off x="5657371" y="2651783"/>
            <a:ext cx="1189000" cy="372391"/>
            <a:chOff x="2235454" y="1814393"/>
            <a:chExt cx="891772" cy="279300"/>
          </a:xfrm>
        </p:grpSpPr>
        <p:sp>
          <p:nvSpPr>
            <p:cNvPr id="5769" name="Google Shape;5769;p85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70" name="Google Shape;5770;p85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71" name="Google Shape;5771;p858"/>
          <p:cNvGrpSpPr/>
          <p:nvPr/>
        </p:nvGrpSpPr>
        <p:grpSpPr>
          <a:xfrm>
            <a:off x="6827971" y="3798447"/>
            <a:ext cx="1284643" cy="372391"/>
            <a:chOff x="1711050" y="2677195"/>
            <a:chExt cx="963507" cy="279300"/>
          </a:xfrm>
        </p:grpSpPr>
        <p:sp>
          <p:nvSpPr>
            <p:cNvPr id="5772" name="Google Shape;5772;p85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73" name="Google Shape;5773;p85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74" name="Google Shape;5774;p858"/>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75" name="Google Shape;5775;p858"/>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76" name="Google Shape;5776;p858"/>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77" name="Google Shape;5777;p858"/>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78" name="Google Shape;5778;p858"/>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79" name="Google Shape;5779;p858"/>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780" name="Google Shape;5780;p858"/>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5781" name="Google Shape;5781;p858"/>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5782" name="Google Shape;5782;p858"/>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783" name="Google Shape;5783;p858"/>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784" name="Google Shape;5784;p858"/>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785" name="Google Shape;5785;p858"/>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5786" name="Google Shape;5786;p858"/>
          <p:cNvGrpSpPr/>
          <p:nvPr/>
        </p:nvGrpSpPr>
        <p:grpSpPr>
          <a:xfrm>
            <a:off x="7532131" y="2642980"/>
            <a:ext cx="3713313" cy="1530852"/>
            <a:chOff x="7532131" y="2642980"/>
            <a:chExt cx="3713313" cy="1530852"/>
          </a:xfrm>
        </p:grpSpPr>
        <p:sp>
          <p:nvSpPr>
            <p:cNvPr id="5787" name="Google Shape;5787;p858"/>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88" name="Google Shape;5788;p858"/>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789" name="Google Shape;5789;p858"/>
            <p:cNvGrpSpPr/>
            <p:nvPr/>
          </p:nvGrpSpPr>
          <p:grpSpPr>
            <a:xfrm>
              <a:off x="8693671" y="3801441"/>
              <a:ext cx="1284643" cy="372391"/>
              <a:chOff x="1711050" y="2677195"/>
              <a:chExt cx="963507" cy="279300"/>
            </a:xfrm>
          </p:grpSpPr>
          <p:sp>
            <p:nvSpPr>
              <p:cNvPr id="5790" name="Google Shape;5790;p85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91" name="Google Shape;5791;p85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92" name="Google Shape;5792;p858"/>
            <p:cNvGrpSpPr/>
            <p:nvPr/>
          </p:nvGrpSpPr>
          <p:grpSpPr>
            <a:xfrm>
              <a:off x="9430854" y="2651772"/>
              <a:ext cx="1189000" cy="372391"/>
              <a:chOff x="2235454" y="1814393"/>
              <a:chExt cx="891772" cy="279300"/>
            </a:xfrm>
          </p:grpSpPr>
          <p:sp>
            <p:nvSpPr>
              <p:cNvPr id="5793" name="Google Shape;5793;p85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94" name="Google Shape;5794;p85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795" name="Google Shape;5795;p858"/>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96" name="Google Shape;5796;p858"/>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797" name="Google Shape;5797;p858"/>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98" name="Google Shape;5798;p858"/>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799" name="Google Shape;5799;p858"/>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00" name="Google Shape;5800;p858"/>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801" name="Google Shape;5801;p858"/>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5802" name="Google Shape;5802;p858"/>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5803" name="Google Shape;5803;p858"/>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804" name="Google Shape;5804;p858"/>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805" name="Google Shape;5805;p858"/>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5806" name="Google Shape;5806;p858"/>
          <p:cNvGrpSpPr/>
          <p:nvPr/>
        </p:nvGrpSpPr>
        <p:grpSpPr>
          <a:xfrm>
            <a:off x="3742531" y="2647731"/>
            <a:ext cx="1189000" cy="372391"/>
            <a:chOff x="2235454" y="1814393"/>
            <a:chExt cx="891772" cy="279300"/>
          </a:xfrm>
        </p:grpSpPr>
        <p:sp>
          <p:nvSpPr>
            <p:cNvPr id="5807" name="Google Shape;5807;p85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08" name="Google Shape;5808;p85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09" name="Google Shape;5809;p858"/>
          <p:cNvGrpSpPr/>
          <p:nvPr/>
        </p:nvGrpSpPr>
        <p:grpSpPr>
          <a:xfrm>
            <a:off x="1381866" y="2178076"/>
            <a:ext cx="3156173" cy="2349443"/>
            <a:chOff x="1989427" y="2726994"/>
            <a:chExt cx="1957559" cy="1443501"/>
          </a:xfrm>
        </p:grpSpPr>
        <p:grpSp>
          <p:nvGrpSpPr>
            <p:cNvPr id="5810" name="Google Shape;5810;p858"/>
            <p:cNvGrpSpPr/>
            <p:nvPr/>
          </p:nvGrpSpPr>
          <p:grpSpPr>
            <a:xfrm>
              <a:off x="2662343" y="3798105"/>
              <a:ext cx="1284643" cy="372391"/>
              <a:chOff x="1711050" y="2677195"/>
              <a:chExt cx="963507" cy="279300"/>
            </a:xfrm>
          </p:grpSpPr>
          <p:sp>
            <p:nvSpPr>
              <p:cNvPr id="5811" name="Google Shape;5811;p85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12" name="Google Shape;5812;p858"/>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813" name="Google Shape;5813;p858"/>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814" name="Google Shape;5814;p858"/>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5815" name="Google Shape;5815;p858"/>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16" name="Google Shape;5816;p858"/>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5817" name="Google Shape;5817;p858"/>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5818" name="Google Shape;5818;p858"/>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Define your goal, scope and measurable behaviours and outcomes. </a:t>
            </a:r>
            <a:endParaRPr sz="2400" i="1"/>
          </a:p>
        </p:txBody>
      </p:sp>
      <p:sp>
        <p:nvSpPr>
          <p:cNvPr id="5819" name="Google Shape;5819;p858"/>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TARGET</a:t>
            </a:r>
            <a:endParaRPr sz="2400">
              <a:latin typeface="Arial Black"/>
              <a:ea typeface="Arial Black"/>
              <a:cs typeface="Arial Black"/>
              <a:sym typeface="Arial Black"/>
            </a:endParaRPr>
          </a:p>
        </p:txBody>
      </p:sp>
      <p:sp>
        <p:nvSpPr>
          <p:cNvPr id="5820" name="Google Shape;5820;p858"/>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5821" name="Google Shape;5821;p858"/>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5822" name="Google Shape;5822;p858"/>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5823" name="Google Shape;5823;p858"/>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5824" name="Google Shape;5824;p858"/>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5825" name="Google Shape;5825;p858"/>
          <p:cNvSpPr/>
          <p:nvPr/>
        </p:nvSpPr>
        <p:spPr>
          <a:xfrm>
            <a:off x="135825" y="1233900"/>
            <a:ext cx="12192000" cy="55089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858"/>
          <p:cNvSpPr txBox="1"/>
          <p:nvPr/>
        </p:nvSpPr>
        <p:spPr>
          <a:xfrm>
            <a:off x="9471294" y="2430462"/>
            <a:ext cx="2262300" cy="23718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800" b="1" i="0" u="none">
                <a:solidFill>
                  <a:schemeClr val="dk1"/>
                </a:solidFill>
                <a:latin typeface="Arial"/>
                <a:ea typeface="Arial"/>
                <a:cs typeface="Arial"/>
                <a:sym typeface="Arial"/>
              </a:rPr>
              <a:t>Tackle the rise of antimicrobial resistance</a:t>
            </a:r>
            <a:endParaRPr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40"/>
        <p:cNvGrpSpPr/>
        <p:nvPr/>
      </p:nvGrpSpPr>
      <p:grpSpPr>
        <a:xfrm>
          <a:off x="0" y="0"/>
          <a:ext cx="0" cy="0"/>
          <a:chOff x="0" y="0"/>
          <a:chExt cx="0" cy="0"/>
        </a:xfrm>
      </p:grpSpPr>
      <p:sp>
        <p:nvSpPr>
          <p:cNvPr id="8741" name="Google Shape;8741;p927"/>
          <p:cNvSpPr/>
          <p:nvPr/>
        </p:nvSpPr>
        <p:spPr>
          <a:xfrm>
            <a:off x="529750" y="3434450"/>
            <a:ext cx="7494600" cy="1230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1800" b="1"/>
              <a:t>1.  Control. </a:t>
            </a:r>
            <a:r>
              <a:rPr lang="en-GB" sz="1800"/>
              <a:t>How easy is it for the relevant actor to resist the intervention, considering the context and their capabilities? </a:t>
            </a:r>
            <a:endParaRPr sz="1800"/>
          </a:p>
        </p:txBody>
      </p:sp>
      <p:sp>
        <p:nvSpPr>
          <p:cNvPr id="8742" name="Google Shape;8742;p927"/>
          <p:cNvSpPr/>
          <p:nvPr/>
        </p:nvSpPr>
        <p:spPr>
          <a:xfrm>
            <a:off x="529775" y="2128050"/>
            <a:ext cx="7494600" cy="1017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2400" b="1"/>
              <a:t>Two considerations for assessing the risk of manipulation (among others)</a:t>
            </a:r>
            <a:endParaRPr sz="2400" b="1"/>
          </a:p>
          <a:p>
            <a:pPr marL="144000" marR="144000" lvl="0" indent="0" algn="l" rtl="0">
              <a:lnSpc>
                <a:spcPct val="100000"/>
              </a:lnSpc>
              <a:spcBef>
                <a:spcPts val="0"/>
              </a:spcBef>
              <a:spcAft>
                <a:spcPts val="0"/>
              </a:spcAft>
              <a:buNone/>
            </a:pPr>
            <a:endParaRPr b="1"/>
          </a:p>
          <a:p>
            <a:pPr marL="0" marR="144000" lvl="0" indent="0" algn="l" rtl="0">
              <a:lnSpc>
                <a:spcPct val="100000"/>
              </a:lnSpc>
              <a:spcBef>
                <a:spcPts val="0"/>
              </a:spcBef>
              <a:spcAft>
                <a:spcPts val="0"/>
              </a:spcAft>
              <a:buNone/>
            </a:pPr>
            <a:endParaRPr/>
          </a:p>
        </p:txBody>
      </p:sp>
      <p:sp>
        <p:nvSpPr>
          <p:cNvPr id="8743" name="Google Shape;8743;p927"/>
          <p:cNvSpPr/>
          <p:nvPr/>
        </p:nvSpPr>
        <p:spPr>
          <a:xfrm>
            <a:off x="529750" y="4876800"/>
            <a:ext cx="7494600" cy="1230900"/>
          </a:xfrm>
          <a:prstGeom prst="rect">
            <a:avLst/>
          </a:prstGeom>
          <a:solidFill>
            <a:schemeClr val="accent4"/>
          </a:solidFill>
          <a:ln>
            <a:noFill/>
          </a:ln>
        </p:spPr>
        <p:txBody>
          <a:bodyPr spcFirstLastPara="1" wrap="square" lIns="121900" tIns="121900" rIns="121900" bIns="121900" anchor="t" anchorCtr="0">
            <a:noAutofit/>
          </a:bodyPr>
          <a:lstStyle/>
          <a:p>
            <a:pPr marL="0" marR="144000" lvl="0" indent="0" algn="l" rtl="0">
              <a:lnSpc>
                <a:spcPct val="100000"/>
              </a:lnSpc>
              <a:spcBef>
                <a:spcPts val="0"/>
              </a:spcBef>
              <a:spcAft>
                <a:spcPts val="0"/>
              </a:spcAft>
              <a:buNone/>
            </a:pPr>
            <a:r>
              <a:rPr lang="en-GB" sz="1800" b="1"/>
              <a:t>2. Transparency. </a:t>
            </a:r>
            <a:r>
              <a:rPr lang="en-GB" sz="1800"/>
              <a:t>How reasonable is it to expect that the target of an intervention will perceive its intention, at the moment of decision or later?</a:t>
            </a:r>
            <a:endParaRPr sz="1800"/>
          </a:p>
          <a:p>
            <a:pPr marL="0" marR="144000" lvl="0" indent="0" algn="l" rtl="0">
              <a:lnSpc>
                <a:spcPct val="100000"/>
              </a:lnSpc>
              <a:spcBef>
                <a:spcPts val="0"/>
              </a:spcBef>
              <a:spcAft>
                <a:spcPts val="0"/>
              </a:spcAft>
              <a:buNone/>
            </a:pPr>
            <a:endParaRPr sz="1800" b="1"/>
          </a:p>
        </p:txBody>
      </p:sp>
      <p:sp>
        <p:nvSpPr>
          <p:cNvPr id="8744" name="Google Shape;8744;p9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Is a behavioural insights approach manipulative?</a:t>
            </a:r>
            <a:endParaRPr/>
          </a:p>
        </p:txBody>
      </p:sp>
      <p:pic>
        <p:nvPicPr>
          <p:cNvPr id="8745" name="Google Shape;8745;p927"/>
          <p:cNvPicPr preferRelativeResize="0"/>
          <p:nvPr/>
        </p:nvPicPr>
        <p:blipFill>
          <a:blip r:embed="rId3">
            <a:alphaModFix/>
          </a:blip>
          <a:stretch>
            <a:fillRect/>
          </a:stretch>
        </p:blipFill>
        <p:spPr>
          <a:xfrm>
            <a:off x="8252975" y="1737867"/>
            <a:ext cx="3486150" cy="4648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49"/>
        <p:cNvGrpSpPr/>
        <p:nvPr/>
      </p:nvGrpSpPr>
      <p:grpSpPr>
        <a:xfrm>
          <a:off x="0" y="0"/>
          <a:ext cx="0" cy="0"/>
          <a:chOff x="0" y="0"/>
          <a:chExt cx="0" cy="0"/>
        </a:xfrm>
      </p:grpSpPr>
      <p:pic>
        <p:nvPicPr>
          <p:cNvPr id="8750" name="Google Shape;8750;p928"/>
          <p:cNvPicPr preferRelativeResize="0"/>
          <p:nvPr/>
        </p:nvPicPr>
        <p:blipFill>
          <a:blip r:embed="rId3">
            <a:alphaModFix/>
          </a:blip>
          <a:stretch>
            <a:fillRect/>
          </a:stretch>
        </p:blipFill>
        <p:spPr>
          <a:xfrm>
            <a:off x="-59925" y="0"/>
            <a:ext cx="13110882" cy="6858000"/>
          </a:xfrm>
          <a:prstGeom prst="rect">
            <a:avLst/>
          </a:prstGeom>
          <a:noFill/>
          <a:ln>
            <a:noFill/>
          </a:ln>
        </p:spPr>
      </p:pic>
      <p:sp>
        <p:nvSpPr>
          <p:cNvPr id="8751" name="Google Shape;8751;p928"/>
          <p:cNvSpPr txBox="1">
            <a:spLocks noGrp="1"/>
          </p:cNvSpPr>
          <p:nvPr>
            <p:ph type="body" idx="1"/>
          </p:nvPr>
        </p:nvSpPr>
        <p:spPr>
          <a:xfrm>
            <a:off x="621675" y="1723875"/>
            <a:ext cx="5662500" cy="12771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None/>
            </a:pPr>
            <a:r>
              <a:rPr lang="en-GB" sz="2400" b="1">
                <a:solidFill>
                  <a:srgbClr val="FFFFFF"/>
                </a:solidFill>
              </a:rPr>
              <a:t>Behavioral insights can be used in ways that are manipulative or against the best interests of both an individual and society in general (that is, in an unethical way).</a:t>
            </a:r>
            <a:endParaRPr b="1">
              <a:solidFill>
                <a:srgbClr val="FFFFFF"/>
              </a:solidFill>
            </a:endParaRPr>
          </a:p>
          <a:p>
            <a:pPr marL="0" lvl="0" indent="0" algn="l" rtl="0">
              <a:lnSpc>
                <a:spcPct val="90000"/>
              </a:lnSpc>
              <a:spcBef>
                <a:spcPts val="1000"/>
              </a:spcBef>
              <a:spcAft>
                <a:spcPts val="0"/>
              </a:spcAft>
              <a:buNone/>
            </a:pPr>
            <a:endParaRPr sz="2400" b="1">
              <a:solidFill>
                <a:srgbClr val="FFFFFF"/>
              </a:solidFill>
            </a:endParaRPr>
          </a:p>
          <a:p>
            <a:pPr marL="457200" lvl="0" indent="0" algn="l" rtl="0">
              <a:lnSpc>
                <a:spcPct val="90000"/>
              </a:lnSpc>
              <a:spcBef>
                <a:spcPts val="1000"/>
              </a:spcBef>
              <a:spcAft>
                <a:spcPts val="0"/>
              </a:spcAft>
              <a:buNone/>
            </a:pPr>
            <a:endParaRPr sz="2400" b="1"/>
          </a:p>
          <a:p>
            <a:pPr marL="0" lvl="0" indent="0" algn="l" rtl="0">
              <a:lnSpc>
                <a:spcPct val="90000"/>
              </a:lnSpc>
              <a:spcBef>
                <a:spcPts val="1000"/>
              </a:spcBef>
              <a:spcAft>
                <a:spcPts val="0"/>
              </a:spcAft>
              <a:buNone/>
            </a:pPr>
            <a:endParaRPr sz="2400" b="1"/>
          </a:p>
          <a:p>
            <a:pPr marL="0" lvl="0" indent="0" algn="l" rtl="0">
              <a:spcBef>
                <a:spcPts val="1000"/>
              </a:spcBef>
              <a:spcAft>
                <a:spcPts val="1000"/>
              </a:spcAft>
              <a:buNone/>
            </a:pPr>
            <a:endParaRPr sz="2400" b="1"/>
          </a:p>
        </p:txBody>
      </p:sp>
      <p:sp>
        <p:nvSpPr>
          <p:cNvPr id="8752" name="Google Shape;8752;p928"/>
          <p:cNvSpPr txBox="1">
            <a:spLocks noGrp="1"/>
          </p:cNvSpPr>
          <p:nvPr>
            <p:ph type="title"/>
          </p:nvPr>
        </p:nvSpPr>
        <p:spPr>
          <a:xfrm>
            <a:off x="554133" y="791156"/>
            <a:ext cx="15147600" cy="10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dirty="0">
                <a:solidFill>
                  <a:srgbClr val="FFFFFF"/>
                </a:solidFill>
              </a:rPr>
              <a:t>“Dark Patterns”</a:t>
            </a:r>
            <a:endParaRPr dirty="0">
              <a:solidFill>
                <a:srgbClr val="FFFFFF"/>
              </a:solidFill>
            </a:endParaRPr>
          </a:p>
        </p:txBody>
      </p:sp>
      <p:sp>
        <p:nvSpPr>
          <p:cNvPr id="8753" name="Google Shape;8753;p928"/>
          <p:cNvSpPr txBox="1">
            <a:spLocks noGrp="1"/>
          </p:cNvSpPr>
          <p:nvPr>
            <p:ph type="body" idx="1"/>
          </p:nvPr>
        </p:nvSpPr>
        <p:spPr>
          <a:xfrm>
            <a:off x="7499175" y="1723875"/>
            <a:ext cx="4800900" cy="30594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None/>
            </a:pPr>
            <a:r>
              <a:rPr lang="en-GB" sz="2100" b="1" dirty="0">
                <a:solidFill>
                  <a:schemeClr val="accent4"/>
                </a:solidFill>
              </a:rPr>
              <a:t>Dark patterns</a:t>
            </a:r>
            <a:r>
              <a:rPr lang="en-GB" sz="2100" dirty="0">
                <a:solidFill>
                  <a:srgbClr val="FFFFFF"/>
                </a:solidFill>
              </a:rPr>
              <a:t> are techniques used to coerce or deceive customers or users into making decisions that are against their best interests or personal preferences. (E.g. scams!)</a:t>
            </a:r>
            <a:endParaRPr sz="2100" dirty="0">
              <a:solidFill>
                <a:srgbClr val="FFFFFF"/>
              </a:solidFill>
            </a:endParaRPr>
          </a:p>
          <a:p>
            <a:pPr marL="0" lvl="0" indent="0" algn="l" rtl="0">
              <a:lnSpc>
                <a:spcPct val="90000"/>
              </a:lnSpc>
              <a:spcBef>
                <a:spcPts val="1000"/>
              </a:spcBef>
              <a:spcAft>
                <a:spcPts val="0"/>
              </a:spcAft>
              <a:buNone/>
            </a:pPr>
            <a:endParaRPr sz="2100" dirty="0">
              <a:solidFill>
                <a:srgbClr val="FFFFFF"/>
              </a:solidFill>
            </a:endParaRPr>
          </a:p>
          <a:p>
            <a:pPr marL="0" lvl="0" indent="0" algn="l" rtl="0">
              <a:lnSpc>
                <a:spcPct val="90000"/>
              </a:lnSpc>
              <a:spcBef>
                <a:spcPts val="1000"/>
              </a:spcBef>
              <a:spcAft>
                <a:spcPts val="0"/>
              </a:spcAft>
              <a:buNone/>
            </a:pPr>
            <a:r>
              <a:rPr lang="en-GB" sz="2100" dirty="0">
                <a:solidFill>
                  <a:srgbClr val="FFFFFF"/>
                </a:solidFill>
              </a:rPr>
              <a:t>A Dark Pattern is</a:t>
            </a:r>
            <a:r>
              <a:rPr lang="en-GB" sz="2100" dirty="0"/>
              <a:t> </a:t>
            </a:r>
            <a:r>
              <a:rPr lang="en-GB" sz="2100" b="1" dirty="0">
                <a:solidFill>
                  <a:schemeClr val="accent4"/>
                </a:solidFill>
              </a:rPr>
              <a:t>“a user interface that has been carefully crafted to trick users into doing things”.</a:t>
            </a:r>
            <a:endParaRPr sz="2100" b="1" dirty="0">
              <a:solidFill>
                <a:schemeClr val="accent4"/>
              </a:solidFill>
            </a:endParaRPr>
          </a:p>
          <a:p>
            <a:pPr marL="0" lvl="0" indent="0" algn="l" rtl="0">
              <a:lnSpc>
                <a:spcPct val="90000"/>
              </a:lnSpc>
              <a:spcBef>
                <a:spcPts val="1000"/>
              </a:spcBef>
              <a:spcAft>
                <a:spcPts val="0"/>
              </a:spcAft>
              <a:buNone/>
            </a:pPr>
            <a:endParaRPr sz="2100" b="1" dirty="0">
              <a:solidFill>
                <a:schemeClr val="accent4"/>
              </a:solidFill>
            </a:endParaRPr>
          </a:p>
          <a:p>
            <a:pPr marL="0" lvl="0" indent="0" algn="l" rtl="0">
              <a:lnSpc>
                <a:spcPct val="90000"/>
              </a:lnSpc>
              <a:spcBef>
                <a:spcPts val="1000"/>
              </a:spcBef>
              <a:spcAft>
                <a:spcPts val="0"/>
              </a:spcAft>
              <a:buNone/>
            </a:pPr>
            <a:endParaRPr sz="2100" i="1" dirty="0">
              <a:solidFill>
                <a:srgbClr val="FFFFFF"/>
              </a:solidFill>
            </a:endParaRPr>
          </a:p>
          <a:p>
            <a:pPr marL="0" lvl="0" indent="0" algn="l" rtl="0">
              <a:lnSpc>
                <a:spcPct val="90000"/>
              </a:lnSpc>
              <a:spcBef>
                <a:spcPts val="1000"/>
              </a:spcBef>
              <a:spcAft>
                <a:spcPts val="0"/>
              </a:spcAft>
              <a:buNone/>
            </a:pPr>
            <a:endParaRPr sz="2100" dirty="0"/>
          </a:p>
          <a:p>
            <a:pPr marL="0" lvl="0" indent="0" algn="l" rtl="0">
              <a:lnSpc>
                <a:spcPct val="90000"/>
              </a:lnSpc>
              <a:spcBef>
                <a:spcPts val="1000"/>
              </a:spcBef>
              <a:spcAft>
                <a:spcPts val="0"/>
              </a:spcAft>
              <a:buNone/>
            </a:pPr>
            <a:endParaRPr sz="2100" dirty="0"/>
          </a:p>
          <a:p>
            <a:pPr marL="0" lvl="0" indent="0" algn="l" rtl="0">
              <a:spcBef>
                <a:spcPts val="1000"/>
              </a:spcBef>
              <a:spcAft>
                <a:spcPts val="1000"/>
              </a:spcAft>
              <a:buNone/>
            </a:pPr>
            <a:endParaRPr sz="21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57"/>
        <p:cNvGrpSpPr/>
        <p:nvPr/>
      </p:nvGrpSpPr>
      <p:grpSpPr>
        <a:xfrm>
          <a:off x="0" y="0"/>
          <a:ext cx="0" cy="0"/>
          <a:chOff x="0" y="0"/>
          <a:chExt cx="0" cy="0"/>
        </a:xfrm>
      </p:grpSpPr>
      <p:sp>
        <p:nvSpPr>
          <p:cNvPr id="8758" name="Google Shape;8758;p929"/>
          <p:cNvSpPr txBox="1">
            <a:spLocks noGrp="1"/>
          </p:cNvSpPr>
          <p:nvPr>
            <p:ph type="body" idx="1"/>
          </p:nvPr>
        </p:nvSpPr>
        <p:spPr>
          <a:xfrm>
            <a:off x="631550" y="2909925"/>
            <a:ext cx="3373800" cy="14859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1000"/>
              </a:spcAft>
              <a:buNone/>
            </a:pPr>
            <a:r>
              <a:rPr lang="en-GB" sz="2400" b="1"/>
              <a:t>Frictions that make it easy to sign up and hard to leave a service.</a:t>
            </a:r>
            <a:endParaRPr sz="2400"/>
          </a:p>
        </p:txBody>
      </p:sp>
      <p:sp>
        <p:nvSpPr>
          <p:cNvPr id="8759" name="Google Shape;8759;p929"/>
          <p:cNvSpPr txBox="1"/>
          <p:nvPr/>
        </p:nvSpPr>
        <p:spPr>
          <a:xfrm>
            <a:off x="554125" y="1573825"/>
            <a:ext cx="111624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1000"/>
              </a:spcAft>
              <a:buNone/>
            </a:pPr>
            <a:r>
              <a:rPr lang="en-GB" sz="2100">
                <a:solidFill>
                  <a:schemeClr val="dk1"/>
                </a:solidFill>
              </a:rPr>
              <a:t>The use of friction to discourage beneficial behaviors has recently coined by Richard Thaer as </a:t>
            </a:r>
            <a:r>
              <a:rPr lang="en-GB" sz="2100" b="1">
                <a:solidFill>
                  <a:srgbClr val="FF9900"/>
                </a:solidFill>
              </a:rPr>
              <a:t>“sludge”</a:t>
            </a:r>
            <a:r>
              <a:rPr lang="en-GB" sz="2100">
                <a:solidFill>
                  <a:schemeClr val="dk1"/>
                </a:solidFill>
              </a:rPr>
              <a:t>, the evil twin of </a:t>
            </a:r>
            <a:r>
              <a:rPr lang="en-GB" sz="2100">
                <a:solidFill>
                  <a:schemeClr val="dk2"/>
                </a:solidFill>
              </a:rPr>
              <a:t>“</a:t>
            </a:r>
            <a:r>
              <a:rPr lang="en-GB" sz="2100" b="1">
                <a:solidFill>
                  <a:schemeClr val="dk2"/>
                </a:solidFill>
              </a:rPr>
              <a:t>nudge”</a:t>
            </a:r>
            <a:r>
              <a:rPr lang="en-GB" sz="2100">
                <a:solidFill>
                  <a:schemeClr val="dk1"/>
                </a:solidFill>
              </a:rPr>
              <a:t> (Thaler, R.H. (2018), ‘Nudge, not sludge’, Science, 361(6401): 431). For example:</a:t>
            </a:r>
            <a:endParaRPr sz="2100"/>
          </a:p>
        </p:txBody>
      </p:sp>
      <p:pic>
        <p:nvPicPr>
          <p:cNvPr id="8760" name="Google Shape;8760;p929"/>
          <p:cNvPicPr preferRelativeResize="0"/>
          <p:nvPr/>
        </p:nvPicPr>
        <p:blipFill>
          <a:blip r:embed="rId3">
            <a:alphaModFix/>
          </a:blip>
          <a:stretch>
            <a:fillRect/>
          </a:stretch>
        </p:blipFill>
        <p:spPr>
          <a:xfrm>
            <a:off x="1333550" y="4680112"/>
            <a:ext cx="1969800" cy="1969800"/>
          </a:xfrm>
          <a:prstGeom prst="rect">
            <a:avLst/>
          </a:prstGeom>
          <a:noFill/>
          <a:ln>
            <a:noFill/>
          </a:ln>
        </p:spPr>
      </p:pic>
      <p:sp>
        <p:nvSpPr>
          <p:cNvPr id="8761" name="Google Shape;8761;p929"/>
          <p:cNvSpPr txBox="1">
            <a:spLocks noGrp="1"/>
          </p:cNvSpPr>
          <p:nvPr>
            <p:ph type="body" idx="1"/>
          </p:nvPr>
        </p:nvSpPr>
        <p:spPr>
          <a:xfrm>
            <a:off x="4558898" y="2909925"/>
            <a:ext cx="3373800" cy="14859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1000"/>
              </a:spcAft>
              <a:buNone/>
            </a:pPr>
            <a:r>
              <a:rPr lang="en-GB" sz="2400" b="1"/>
              <a:t>Frictions that make it difficult to return products.</a:t>
            </a:r>
            <a:endParaRPr sz="2400"/>
          </a:p>
        </p:txBody>
      </p:sp>
      <p:sp>
        <p:nvSpPr>
          <p:cNvPr id="8762" name="Google Shape;8762;p929"/>
          <p:cNvSpPr txBox="1">
            <a:spLocks noGrp="1"/>
          </p:cNvSpPr>
          <p:nvPr>
            <p:ph type="body" idx="1"/>
          </p:nvPr>
        </p:nvSpPr>
        <p:spPr>
          <a:xfrm>
            <a:off x="8190375" y="2909925"/>
            <a:ext cx="3373800" cy="14859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1000"/>
              </a:spcAft>
              <a:buNone/>
            </a:pPr>
            <a:r>
              <a:rPr lang="en-GB" sz="2400" b="1"/>
              <a:t>Frictions that make it difficult to change privacy settings.</a:t>
            </a:r>
            <a:endParaRPr sz="2400"/>
          </a:p>
        </p:txBody>
      </p:sp>
      <p:pic>
        <p:nvPicPr>
          <p:cNvPr id="8763" name="Google Shape;8763;p929"/>
          <p:cNvPicPr preferRelativeResize="0"/>
          <p:nvPr/>
        </p:nvPicPr>
        <p:blipFill>
          <a:blip r:embed="rId4">
            <a:alphaModFix/>
          </a:blip>
          <a:stretch>
            <a:fillRect/>
          </a:stretch>
        </p:blipFill>
        <p:spPr>
          <a:xfrm>
            <a:off x="8912875" y="4721112"/>
            <a:ext cx="1928800" cy="1928800"/>
          </a:xfrm>
          <a:prstGeom prst="rect">
            <a:avLst/>
          </a:prstGeom>
          <a:noFill/>
          <a:ln>
            <a:noFill/>
          </a:ln>
        </p:spPr>
      </p:pic>
      <p:pic>
        <p:nvPicPr>
          <p:cNvPr id="8764" name="Google Shape;8764;p929"/>
          <p:cNvPicPr preferRelativeResize="0"/>
          <p:nvPr/>
        </p:nvPicPr>
        <p:blipFill>
          <a:blip r:embed="rId5">
            <a:alphaModFix/>
          </a:blip>
          <a:stretch>
            <a:fillRect/>
          </a:stretch>
        </p:blipFill>
        <p:spPr>
          <a:xfrm>
            <a:off x="5281410" y="4721136"/>
            <a:ext cx="1928776" cy="1928776"/>
          </a:xfrm>
          <a:prstGeom prst="rect">
            <a:avLst/>
          </a:prstGeom>
          <a:noFill/>
          <a:ln>
            <a:noFill/>
          </a:ln>
        </p:spPr>
      </p:pic>
      <p:sp>
        <p:nvSpPr>
          <p:cNvPr id="8765" name="Google Shape;8765;p92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Related to this: the concept of </a:t>
            </a:r>
            <a:r>
              <a:rPr lang="en-GB">
                <a:solidFill>
                  <a:schemeClr val="accent1"/>
                </a:solidFill>
              </a:rPr>
              <a:t>“sludge”</a:t>
            </a:r>
            <a:endParaRPr>
              <a:solidFill>
                <a:schemeClr val="accen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770"/>
        <p:cNvGrpSpPr/>
        <p:nvPr/>
      </p:nvGrpSpPr>
      <p:grpSpPr>
        <a:xfrm>
          <a:off x="0" y="0"/>
          <a:ext cx="0" cy="0"/>
          <a:chOff x="0" y="0"/>
          <a:chExt cx="0" cy="0"/>
        </a:xfrm>
      </p:grpSpPr>
      <p:sp>
        <p:nvSpPr>
          <p:cNvPr id="8771" name="Google Shape;8771;p93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Measuring sludge for a price comparison website</a:t>
            </a:r>
            <a:endParaRPr/>
          </a:p>
        </p:txBody>
      </p:sp>
      <p:pic>
        <p:nvPicPr>
          <p:cNvPr id="8772" name="Google Shape;8772;p930"/>
          <p:cNvPicPr preferRelativeResize="0"/>
          <p:nvPr/>
        </p:nvPicPr>
        <p:blipFill>
          <a:blip r:embed="rId3">
            <a:alphaModFix/>
          </a:blip>
          <a:stretch>
            <a:fillRect/>
          </a:stretch>
        </p:blipFill>
        <p:spPr>
          <a:xfrm>
            <a:off x="9247775" y="3825838"/>
            <a:ext cx="2487175" cy="2487175"/>
          </a:xfrm>
          <a:prstGeom prst="rect">
            <a:avLst/>
          </a:prstGeom>
          <a:noFill/>
          <a:ln>
            <a:noFill/>
          </a:ln>
        </p:spPr>
      </p:pic>
      <p:sp>
        <p:nvSpPr>
          <p:cNvPr id="8773" name="Google Shape;8773;p930"/>
          <p:cNvSpPr txBox="1"/>
          <p:nvPr/>
        </p:nvSpPr>
        <p:spPr>
          <a:xfrm>
            <a:off x="7463575" y="2206063"/>
            <a:ext cx="4526400" cy="9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By default, </a:t>
            </a:r>
            <a:r>
              <a:rPr lang="en-GB" sz="2400" u="sng"/>
              <a:t>promoted deals</a:t>
            </a:r>
            <a:r>
              <a:rPr lang="en-GB" sz="2400"/>
              <a:t> are at the top of a search result.</a:t>
            </a:r>
            <a:endParaRPr sz="2400"/>
          </a:p>
        </p:txBody>
      </p:sp>
      <p:pic>
        <p:nvPicPr>
          <p:cNvPr id="8774" name="Google Shape;8774;p930"/>
          <p:cNvPicPr preferRelativeResize="0"/>
          <p:nvPr/>
        </p:nvPicPr>
        <p:blipFill>
          <a:blip r:embed="rId4">
            <a:alphaModFix/>
          </a:blip>
          <a:stretch>
            <a:fillRect/>
          </a:stretch>
        </p:blipFill>
        <p:spPr>
          <a:xfrm>
            <a:off x="287375" y="2077550"/>
            <a:ext cx="5942120" cy="4431398"/>
          </a:xfrm>
          <a:prstGeom prst="rect">
            <a:avLst/>
          </a:prstGeom>
          <a:noFill/>
          <a:ln>
            <a:noFill/>
          </a:ln>
        </p:spPr>
      </p:pic>
      <p:pic>
        <p:nvPicPr>
          <p:cNvPr id="8775" name="Google Shape;8775;p930"/>
          <p:cNvPicPr preferRelativeResize="0"/>
          <p:nvPr/>
        </p:nvPicPr>
        <p:blipFill>
          <a:blip r:embed="rId5">
            <a:alphaModFix/>
          </a:blip>
          <a:stretch>
            <a:fillRect/>
          </a:stretch>
        </p:blipFill>
        <p:spPr>
          <a:xfrm>
            <a:off x="393825" y="1967183"/>
            <a:ext cx="2028000" cy="471130"/>
          </a:xfrm>
          <a:prstGeom prst="rect">
            <a:avLst/>
          </a:prstGeom>
          <a:noFill/>
          <a:ln>
            <a:noFill/>
          </a:ln>
        </p:spPr>
      </p:pic>
      <p:sp>
        <p:nvSpPr>
          <p:cNvPr id="8776" name="Google Shape;8776;p930"/>
          <p:cNvSpPr/>
          <p:nvPr/>
        </p:nvSpPr>
        <p:spPr>
          <a:xfrm>
            <a:off x="4446025" y="1962075"/>
            <a:ext cx="1979100" cy="763500"/>
          </a:xfrm>
          <a:prstGeom prst="roundRect">
            <a:avLst>
              <a:gd name="adj" fmla="val 16667"/>
            </a:avLst>
          </a:prstGeom>
          <a:noFill/>
          <a:ln w="28575" cap="flat" cmpd="sng">
            <a:solidFill>
              <a:srgbClr val="FF8C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77" name="Google Shape;8777;p930"/>
          <p:cNvCxnSpPr>
            <a:stCxn id="8776" idx="0"/>
            <a:endCxn id="8773" idx="1"/>
          </p:cNvCxnSpPr>
          <p:nvPr/>
        </p:nvCxnSpPr>
        <p:spPr>
          <a:xfrm rot="-5400000" flipH="1">
            <a:off x="6102325" y="1295325"/>
            <a:ext cx="694500" cy="2028000"/>
          </a:xfrm>
          <a:prstGeom prst="bentConnector4">
            <a:avLst>
              <a:gd name="adj1" fmla="val -34287"/>
              <a:gd name="adj2" fmla="val 74397"/>
            </a:avLst>
          </a:prstGeom>
          <a:noFill/>
          <a:ln w="28575" cap="flat" cmpd="sng">
            <a:solidFill>
              <a:srgbClr val="FF8C00"/>
            </a:solidFill>
            <a:prstDash val="dash"/>
            <a:round/>
            <a:headEnd type="none" w="med" len="med"/>
            <a:tailEnd type="none" w="med" len="med"/>
          </a:ln>
        </p:spPr>
      </p:cxnSp>
      <p:sp>
        <p:nvSpPr>
          <p:cNvPr id="8778" name="Google Shape;8778;p930"/>
          <p:cNvSpPr txBox="1"/>
          <p:nvPr/>
        </p:nvSpPr>
        <p:spPr>
          <a:xfrm>
            <a:off x="6994625" y="4098838"/>
            <a:ext cx="2487300" cy="21162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None/>
            </a:pPr>
            <a:r>
              <a:rPr lang="en-GB" sz="2400"/>
              <a:t>Only </a:t>
            </a:r>
            <a:r>
              <a:rPr lang="en-GB" sz="2400" b="1"/>
              <a:t>21.8%</a:t>
            </a:r>
            <a:r>
              <a:rPr lang="en-GB" sz="2400"/>
              <a:t> </a:t>
            </a:r>
            <a:endParaRPr sz="2400"/>
          </a:p>
          <a:p>
            <a:pPr marL="0" lvl="0" indent="0" algn="l" rtl="0">
              <a:spcBef>
                <a:spcPts val="0"/>
              </a:spcBef>
              <a:spcAft>
                <a:spcPts val="0"/>
              </a:spcAft>
              <a:buNone/>
            </a:pPr>
            <a:r>
              <a:rPr lang="en-GB" sz="2400"/>
              <a:t>of people found the cheapest available contract. </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82"/>
        <p:cNvGrpSpPr/>
        <p:nvPr/>
      </p:nvGrpSpPr>
      <p:grpSpPr>
        <a:xfrm>
          <a:off x="0" y="0"/>
          <a:ext cx="0" cy="0"/>
          <a:chOff x="0" y="0"/>
          <a:chExt cx="0" cy="0"/>
        </a:xfrm>
      </p:grpSpPr>
      <p:pic>
        <p:nvPicPr>
          <p:cNvPr id="8783" name="Google Shape;8783;p931"/>
          <p:cNvPicPr preferRelativeResize="0"/>
          <p:nvPr/>
        </p:nvPicPr>
        <p:blipFill>
          <a:blip r:embed="rId3">
            <a:alphaModFix/>
          </a:blip>
          <a:stretch>
            <a:fillRect/>
          </a:stretch>
        </p:blipFill>
        <p:spPr>
          <a:xfrm>
            <a:off x="1061801" y="2953525"/>
            <a:ext cx="2468299" cy="2591700"/>
          </a:xfrm>
          <a:prstGeom prst="rect">
            <a:avLst/>
          </a:prstGeom>
          <a:noFill/>
          <a:ln>
            <a:noFill/>
          </a:ln>
        </p:spPr>
      </p:pic>
      <p:pic>
        <p:nvPicPr>
          <p:cNvPr id="8784" name="Google Shape;8784;p931"/>
          <p:cNvPicPr preferRelativeResize="0"/>
          <p:nvPr/>
        </p:nvPicPr>
        <p:blipFill>
          <a:blip r:embed="rId4">
            <a:alphaModFix/>
          </a:blip>
          <a:stretch>
            <a:fillRect/>
          </a:stretch>
        </p:blipFill>
        <p:spPr>
          <a:xfrm>
            <a:off x="4857537" y="3029725"/>
            <a:ext cx="2586450" cy="2358550"/>
          </a:xfrm>
          <a:prstGeom prst="rect">
            <a:avLst/>
          </a:prstGeom>
          <a:noFill/>
          <a:ln>
            <a:noFill/>
          </a:ln>
        </p:spPr>
      </p:pic>
      <p:cxnSp>
        <p:nvCxnSpPr>
          <p:cNvPr id="8785" name="Google Shape;8785;p931"/>
          <p:cNvCxnSpPr/>
          <p:nvPr/>
        </p:nvCxnSpPr>
        <p:spPr>
          <a:xfrm>
            <a:off x="4217225" y="2843775"/>
            <a:ext cx="0" cy="3728100"/>
          </a:xfrm>
          <a:prstGeom prst="straightConnector1">
            <a:avLst/>
          </a:prstGeom>
          <a:noFill/>
          <a:ln w="9525" cap="flat" cmpd="sng">
            <a:solidFill>
              <a:schemeClr val="accent4"/>
            </a:solidFill>
            <a:prstDash val="dot"/>
            <a:round/>
            <a:headEnd type="none" w="med" len="med"/>
            <a:tailEnd type="none" w="med" len="med"/>
          </a:ln>
        </p:spPr>
      </p:cxnSp>
      <p:cxnSp>
        <p:nvCxnSpPr>
          <p:cNvPr id="8786" name="Google Shape;8786;p931"/>
          <p:cNvCxnSpPr/>
          <p:nvPr/>
        </p:nvCxnSpPr>
        <p:spPr>
          <a:xfrm>
            <a:off x="8027225" y="2843775"/>
            <a:ext cx="0" cy="3789600"/>
          </a:xfrm>
          <a:prstGeom prst="straightConnector1">
            <a:avLst/>
          </a:prstGeom>
          <a:noFill/>
          <a:ln w="9525" cap="flat" cmpd="sng">
            <a:solidFill>
              <a:schemeClr val="accent4"/>
            </a:solidFill>
            <a:prstDash val="dot"/>
            <a:round/>
            <a:headEnd type="none" w="med" len="med"/>
            <a:tailEnd type="none" w="med" len="med"/>
          </a:ln>
        </p:spPr>
      </p:cxnSp>
      <p:sp>
        <p:nvSpPr>
          <p:cNvPr id="8787" name="Google Shape;8787;p931"/>
          <p:cNvSpPr txBox="1"/>
          <p:nvPr/>
        </p:nvSpPr>
        <p:spPr>
          <a:xfrm>
            <a:off x="554125" y="1650025"/>
            <a:ext cx="111624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1000"/>
              </a:spcAft>
              <a:buNone/>
            </a:pPr>
            <a:r>
              <a:rPr lang="en-GB" sz="2100">
                <a:solidFill>
                  <a:schemeClr val="dk1"/>
                </a:solidFill>
              </a:rPr>
              <a:t>Public perception of BI interventions tends to be influenced by the type of </a:t>
            </a:r>
            <a:r>
              <a:rPr lang="en-GB" sz="2100" b="1">
                <a:solidFill>
                  <a:schemeClr val="accent1"/>
                </a:solidFill>
              </a:rPr>
              <a:t>intervention</a:t>
            </a:r>
            <a:r>
              <a:rPr lang="en-GB" sz="2100">
                <a:solidFill>
                  <a:schemeClr val="dk1"/>
                </a:solidFill>
              </a:rPr>
              <a:t>, its </a:t>
            </a:r>
            <a:r>
              <a:rPr lang="en-GB" sz="2100" b="1">
                <a:solidFill>
                  <a:schemeClr val="accent1"/>
                </a:solidFill>
              </a:rPr>
              <a:t>motive</a:t>
            </a:r>
            <a:r>
              <a:rPr lang="en-GB" sz="2100">
                <a:solidFill>
                  <a:schemeClr val="dk1"/>
                </a:solidFill>
              </a:rPr>
              <a:t> and whether </a:t>
            </a:r>
            <a:r>
              <a:rPr lang="en-GB" sz="2100" b="1">
                <a:solidFill>
                  <a:schemeClr val="accent1"/>
                </a:solidFill>
              </a:rPr>
              <a:t>consultation</a:t>
            </a:r>
            <a:r>
              <a:rPr lang="en-GB" sz="2100">
                <a:solidFill>
                  <a:schemeClr val="dk1"/>
                </a:solidFill>
              </a:rPr>
              <a:t> has been conducted.</a:t>
            </a:r>
            <a:endParaRPr sz="2100"/>
          </a:p>
        </p:txBody>
      </p:sp>
      <p:sp>
        <p:nvSpPr>
          <p:cNvPr id="8788" name="Google Shape;8788;p931"/>
          <p:cNvSpPr txBox="1"/>
          <p:nvPr/>
        </p:nvSpPr>
        <p:spPr>
          <a:xfrm>
            <a:off x="630325" y="5536225"/>
            <a:ext cx="33900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1000"/>
              </a:spcAft>
              <a:buNone/>
            </a:pPr>
            <a:r>
              <a:rPr lang="en-GB" sz="1600" b="1">
                <a:solidFill>
                  <a:schemeClr val="accent1"/>
                </a:solidFill>
              </a:rPr>
              <a:t>Type:</a:t>
            </a:r>
            <a:r>
              <a:rPr lang="en-GB" sz="1600">
                <a:solidFill>
                  <a:schemeClr val="dk1"/>
                </a:solidFill>
              </a:rPr>
              <a:t> Nudges and interventions targeting System 2 tend to be better received</a:t>
            </a:r>
            <a:endParaRPr sz="1600"/>
          </a:p>
        </p:txBody>
      </p:sp>
      <p:sp>
        <p:nvSpPr>
          <p:cNvPr id="8789" name="Google Shape;8789;p931"/>
          <p:cNvSpPr txBox="1"/>
          <p:nvPr/>
        </p:nvSpPr>
        <p:spPr>
          <a:xfrm>
            <a:off x="4440325" y="5536225"/>
            <a:ext cx="33900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1000"/>
              </a:spcAft>
              <a:buNone/>
            </a:pPr>
            <a:r>
              <a:rPr lang="en-GB" sz="1600" b="1">
                <a:solidFill>
                  <a:schemeClr val="accent1"/>
                </a:solidFill>
              </a:rPr>
              <a:t>Motive:</a:t>
            </a:r>
            <a:r>
              <a:rPr lang="en-GB" sz="1600">
                <a:solidFill>
                  <a:schemeClr val="dk1"/>
                </a:solidFill>
              </a:rPr>
              <a:t> The intent should be clear, the desired outcome one that is considered to be in the best interests of the individual</a:t>
            </a:r>
            <a:endParaRPr sz="1600"/>
          </a:p>
        </p:txBody>
      </p:sp>
      <p:sp>
        <p:nvSpPr>
          <p:cNvPr id="8790" name="Google Shape;8790;p931"/>
          <p:cNvSpPr txBox="1"/>
          <p:nvPr/>
        </p:nvSpPr>
        <p:spPr>
          <a:xfrm>
            <a:off x="8174125" y="5536225"/>
            <a:ext cx="33900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100"/>
              </a:spcBef>
              <a:spcAft>
                <a:spcPts val="1000"/>
              </a:spcAft>
              <a:buNone/>
            </a:pPr>
            <a:r>
              <a:rPr lang="en-GB" sz="1600" b="1">
                <a:solidFill>
                  <a:schemeClr val="accent1"/>
                </a:solidFill>
              </a:rPr>
              <a:t>Consent:</a:t>
            </a:r>
            <a:r>
              <a:rPr lang="en-GB" sz="1600">
                <a:solidFill>
                  <a:schemeClr val="dk1"/>
                </a:solidFill>
              </a:rPr>
              <a:t> Where possible, evidence of public agreement to the intervention should be gathered </a:t>
            </a:r>
            <a:endParaRPr sz="1600"/>
          </a:p>
        </p:txBody>
      </p:sp>
      <p:pic>
        <p:nvPicPr>
          <p:cNvPr id="8791" name="Google Shape;8791;p931"/>
          <p:cNvPicPr preferRelativeResize="0"/>
          <p:nvPr/>
        </p:nvPicPr>
        <p:blipFill>
          <a:blip r:embed="rId5">
            <a:alphaModFix/>
          </a:blip>
          <a:stretch>
            <a:fillRect/>
          </a:stretch>
        </p:blipFill>
        <p:spPr>
          <a:xfrm>
            <a:off x="8434599" y="3048925"/>
            <a:ext cx="2695864" cy="2415550"/>
          </a:xfrm>
          <a:prstGeom prst="rect">
            <a:avLst/>
          </a:prstGeom>
          <a:noFill/>
          <a:ln>
            <a:noFill/>
          </a:ln>
        </p:spPr>
      </p:pic>
      <p:sp>
        <p:nvSpPr>
          <p:cNvPr id="8792" name="Google Shape;8792;p931"/>
          <p:cNvSpPr txBox="1">
            <a:spLocks noGrp="1"/>
          </p:cNvSpPr>
          <p:nvPr>
            <p:ph type="title"/>
          </p:nvPr>
        </p:nvSpPr>
        <p:spPr>
          <a:xfrm>
            <a:off x="415600" y="599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Other factors affecting public opinion about the ethics of BI</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09"/>
        <p:cNvGrpSpPr/>
        <p:nvPr/>
      </p:nvGrpSpPr>
      <p:grpSpPr>
        <a:xfrm>
          <a:off x="0" y="0"/>
          <a:ext cx="0" cy="0"/>
          <a:chOff x="0" y="0"/>
          <a:chExt cx="0" cy="0"/>
        </a:xfrm>
      </p:grpSpPr>
      <p:sp>
        <p:nvSpPr>
          <p:cNvPr id="8810" name="Google Shape;8810;p934"/>
          <p:cNvSpPr txBox="1">
            <a:spLocks noGrp="1"/>
          </p:cNvSpPr>
          <p:nvPr>
            <p:ph type="title"/>
          </p:nvPr>
        </p:nvSpPr>
        <p:spPr>
          <a:xfrm>
            <a:off x="415600" y="208575"/>
            <a:ext cx="10919400" cy="1034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500"/>
              <a:buNone/>
            </a:pPr>
            <a:r>
              <a:rPr lang="en-GB" dirty="0">
                <a:solidFill>
                  <a:schemeClr val="tx1">
                    <a:lumMod val="50000"/>
                  </a:schemeClr>
                </a:solidFill>
              </a:rPr>
              <a:t>Next lecture: </a:t>
            </a:r>
            <a:br>
              <a:rPr lang="en-GB" dirty="0">
                <a:solidFill>
                  <a:schemeClr val="tx1">
                    <a:lumMod val="50000"/>
                  </a:schemeClr>
                </a:solidFill>
              </a:rPr>
            </a:br>
            <a:r>
              <a:rPr lang="en-GB" dirty="0">
                <a:solidFill>
                  <a:schemeClr val="tx1">
                    <a:lumMod val="50000"/>
                  </a:schemeClr>
                </a:solidFill>
              </a:rPr>
              <a:t>Behavioural insights project simulation </a:t>
            </a:r>
            <a:endParaRPr dirty="0">
              <a:solidFill>
                <a:schemeClr val="tx1">
                  <a:lumMod val="50000"/>
                </a:schemeClr>
              </a:solidFill>
            </a:endParaRPr>
          </a:p>
        </p:txBody>
      </p:sp>
      <p:sp>
        <p:nvSpPr>
          <p:cNvPr id="8811" name="Google Shape;8811;p934"/>
          <p:cNvSpPr txBox="1">
            <a:spLocks noGrp="1"/>
          </p:cNvSpPr>
          <p:nvPr>
            <p:ph type="body" idx="4294967295"/>
          </p:nvPr>
        </p:nvSpPr>
        <p:spPr>
          <a:xfrm>
            <a:off x="426125" y="1872838"/>
            <a:ext cx="6789300" cy="4578300"/>
          </a:xfrm>
          <a:prstGeom prst="rect">
            <a:avLst/>
          </a:prstGeom>
        </p:spPr>
        <p:txBody>
          <a:bodyPr spcFirstLastPara="1" wrap="square" lIns="121900" tIns="121900" rIns="121900" bIns="121900" anchor="t" anchorCtr="0">
            <a:noAutofit/>
          </a:bodyPr>
          <a:lstStyle/>
          <a:p>
            <a:pPr marL="457200" lvl="0" indent="-355600" algn="l" rtl="0">
              <a:lnSpc>
                <a:spcPct val="100000"/>
              </a:lnSpc>
              <a:spcBef>
                <a:spcPts val="0"/>
              </a:spcBef>
              <a:spcAft>
                <a:spcPts val="0"/>
              </a:spcAft>
              <a:buClr>
                <a:schemeClr val="dk1"/>
              </a:buClr>
              <a:buSzPts val="2000"/>
              <a:buChar char="●"/>
            </a:pPr>
            <a:r>
              <a:rPr lang="en-GB" sz="2000" dirty="0">
                <a:solidFill>
                  <a:schemeClr val="dk1"/>
                </a:solidFill>
              </a:rPr>
              <a:t>Each group will work to apply behavioural insights to a real challenge and come up with a behaviourally-informed solution to that challenge</a:t>
            </a:r>
            <a:endParaRPr sz="2000" dirty="0">
              <a:solidFill>
                <a:schemeClr val="dk1"/>
              </a:solidFill>
            </a:endParaRPr>
          </a:p>
          <a:p>
            <a:pPr marL="444500" indent="-342900">
              <a:lnSpc>
                <a:spcPct val="100000"/>
              </a:lnSpc>
              <a:spcBef>
                <a:spcPts val="1000"/>
              </a:spcBef>
              <a:buClr>
                <a:schemeClr val="dk1"/>
              </a:buClr>
              <a:buSzPts val="2000"/>
            </a:pPr>
            <a:r>
              <a:rPr lang="en-GB" sz="2000" dirty="0">
                <a:solidFill>
                  <a:schemeClr val="dk1"/>
                </a:solidFill>
              </a:rPr>
              <a:t>Pick a behaviour to focus on (this can be the topic of your essay)</a:t>
            </a:r>
          </a:p>
          <a:p>
            <a:pPr marL="457200" lvl="0" indent="-355600" algn="l" rtl="0">
              <a:lnSpc>
                <a:spcPct val="100000"/>
              </a:lnSpc>
              <a:spcBef>
                <a:spcPts val="1000"/>
              </a:spcBef>
              <a:spcAft>
                <a:spcPts val="0"/>
              </a:spcAft>
              <a:buClr>
                <a:schemeClr val="dk1"/>
              </a:buClr>
              <a:buSzPts val="2000"/>
              <a:buChar char="●"/>
            </a:pPr>
            <a:r>
              <a:rPr lang="en-GB" sz="2000" dirty="0">
                <a:solidFill>
                  <a:schemeClr val="dk1"/>
                </a:solidFill>
              </a:rPr>
              <a:t>Your ideas should be:</a:t>
            </a:r>
            <a:endParaRPr sz="2000" dirty="0">
              <a:solidFill>
                <a:schemeClr val="dk1"/>
              </a:solidFill>
            </a:endParaRP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Feasible (can your idea be implemented?)</a:t>
            </a: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Impactful (will it have a social impact?)</a:t>
            </a:r>
          </a:p>
        </p:txBody>
      </p:sp>
      <p:pic>
        <p:nvPicPr>
          <p:cNvPr id="8812" name="Google Shape;8812;p934"/>
          <p:cNvPicPr preferRelativeResize="0"/>
          <p:nvPr/>
        </p:nvPicPr>
        <p:blipFill>
          <a:blip r:embed="rId3">
            <a:alphaModFix/>
          </a:blip>
          <a:stretch>
            <a:fillRect/>
          </a:stretch>
        </p:blipFill>
        <p:spPr>
          <a:xfrm>
            <a:off x="6284875" y="1731725"/>
            <a:ext cx="6380976" cy="5431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30"/>
        <p:cNvGrpSpPr/>
        <p:nvPr/>
      </p:nvGrpSpPr>
      <p:grpSpPr>
        <a:xfrm>
          <a:off x="0" y="0"/>
          <a:ext cx="0" cy="0"/>
          <a:chOff x="0" y="0"/>
          <a:chExt cx="0" cy="0"/>
        </a:xfrm>
      </p:grpSpPr>
      <p:grpSp>
        <p:nvGrpSpPr>
          <p:cNvPr id="5831" name="Google Shape;5831;p859"/>
          <p:cNvGrpSpPr/>
          <p:nvPr/>
        </p:nvGrpSpPr>
        <p:grpSpPr>
          <a:xfrm>
            <a:off x="4958183" y="3802157"/>
            <a:ext cx="1284643" cy="372391"/>
            <a:chOff x="1711050" y="2677195"/>
            <a:chExt cx="963507" cy="279300"/>
          </a:xfrm>
        </p:grpSpPr>
        <p:sp>
          <p:nvSpPr>
            <p:cNvPr id="5832" name="Google Shape;5832;p8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33" name="Google Shape;5833;p8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34" name="Google Shape;5834;p859"/>
          <p:cNvGrpSpPr/>
          <p:nvPr/>
        </p:nvGrpSpPr>
        <p:grpSpPr>
          <a:xfrm>
            <a:off x="5657371" y="2651783"/>
            <a:ext cx="1189000" cy="372391"/>
            <a:chOff x="2235454" y="1814393"/>
            <a:chExt cx="891772" cy="279300"/>
          </a:xfrm>
        </p:grpSpPr>
        <p:sp>
          <p:nvSpPr>
            <p:cNvPr id="5835" name="Google Shape;5835;p8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36" name="Google Shape;5836;p8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37" name="Google Shape;5837;p859"/>
          <p:cNvGrpSpPr/>
          <p:nvPr/>
        </p:nvGrpSpPr>
        <p:grpSpPr>
          <a:xfrm>
            <a:off x="6827971" y="3798447"/>
            <a:ext cx="1284643" cy="372391"/>
            <a:chOff x="1711050" y="2677195"/>
            <a:chExt cx="963507" cy="279300"/>
          </a:xfrm>
        </p:grpSpPr>
        <p:sp>
          <p:nvSpPr>
            <p:cNvPr id="5838" name="Google Shape;5838;p8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39" name="Google Shape;5839;p8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840" name="Google Shape;5840;p859"/>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41" name="Google Shape;5841;p859"/>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42" name="Google Shape;5842;p859"/>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843" name="Google Shape;5843;p859"/>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844" name="Google Shape;5844;p859"/>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45" name="Google Shape;5845;p859"/>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846" name="Google Shape;5846;p859"/>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5847" name="Google Shape;5847;p859"/>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5848" name="Google Shape;5848;p859"/>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849" name="Google Shape;5849;p859"/>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850" name="Google Shape;5850;p859"/>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851" name="Google Shape;5851;p859"/>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5852" name="Google Shape;5852;p859"/>
          <p:cNvGrpSpPr/>
          <p:nvPr/>
        </p:nvGrpSpPr>
        <p:grpSpPr>
          <a:xfrm>
            <a:off x="7532131" y="2642980"/>
            <a:ext cx="3713313" cy="1530852"/>
            <a:chOff x="7532131" y="2642980"/>
            <a:chExt cx="3713313" cy="1530852"/>
          </a:xfrm>
        </p:grpSpPr>
        <p:sp>
          <p:nvSpPr>
            <p:cNvPr id="5853" name="Google Shape;5853;p859"/>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54" name="Google Shape;5854;p859"/>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855" name="Google Shape;5855;p859"/>
            <p:cNvGrpSpPr/>
            <p:nvPr/>
          </p:nvGrpSpPr>
          <p:grpSpPr>
            <a:xfrm>
              <a:off x="8693671" y="3801441"/>
              <a:ext cx="1284643" cy="372391"/>
              <a:chOff x="1711050" y="2677195"/>
              <a:chExt cx="963507" cy="279300"/>
            </a:xfrm>
          </p:grpSpPr>
          <p:sp>
            <p:nvSpPr>
              <p:cNvPr id="5856" name="Google Shape;5856;p8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57" name="Google Shape;5857;p8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58" name="Google Shape;5858;p859"/>
            <p:cNvGrpSpPr/>
            <p:nvPr/>
          </p:nvGrpSpPr>
          <p:grpSpPr>
            <a:xfrm>
              <a:off x="9430854" y="2651772"/>
              <a:ext cx="1189000" cy="372391"/>
              <a:chOff x="2235454" y="1814393"/>
              <a:chExt cx="891772" cy="279300"/>
            </a:xfrm>
          </p:grpSpPr>
          <p:sp>
            <p:nvSpPr>
              <p:cNvPr id="5859" name="Google Shape;5859;p8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60" name="Google Shape;5860;p8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861" name="Google Shape;5861;p859"/>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62" name="Google Shape;5862;p859"/>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63" name="Google Shape;5863;p859"/>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864" name="Google Shape;5864;p859"/>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865" name="Google Shape;5865;p859"/>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66" name="Google Shape;5866;p859"/>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867" name="Google Shape;5867;p859"/>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5868" name="Google Shape;5868;p859"/>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5869" name="Google Shape;5869;p859"/>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870" name="Google Shape;5870;p859"/>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871" name="Google Shape;5871;p859"/>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5872" name="Google Shape;5872;p859"/>
          <p:cNvGrpSpPr/>
          <p:nvPr/>
        </p:nvGrpSpPr>
        <p:grpSpPr>
          <a:xfrm>
            <a:off x="3742531" y="2647731"/>
            <a:ext cx="1189000" cy="372391"/>
            <a:chOff x="2235454" y="1814393"/>
            <a:chExt cx="891772" cy="279300"/>
          </a:xfrm>
        </p:grpSpPr>
        <p:sp>
          <p:nvSpPr>
            <p:cNvPr id="5873" name="Google Shape;5873;p8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74" name="Google Shape;5874;p8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75" name="Google Shape;5875;p859"/>
          <p:cNvGrpSpPr/>
          <p:nvPr/>
        </p:nvGrpSpPr>
        <p:grpSpPr>
          <a:xfrm>
            <a:off x="1381866" y="2178076"/>
            <a:ext cx="3156173" cy="2349443"/>
            <a:chOff x="1989427" y="2726994"/>
            <a:chExt cx="1957559" cy="1443501"/>
          </a:xfrm>
        </p:grpSpPr>
        <p:grpSp>
          <p:nvGrpSpPr>
            <p:cNvPr id="5876" name="Google Shape;5876;p859"/>
            <p:cNvGrpSpPr/>
            <p:nvPr/>
          </p:nvGrpSpPr>
          <p:grpSpPr>
            <a:xfrm>
              <a:off x="2662343" y="3798105"/>
              <a:ext cx="1284643" cy="372391"/>
              <a:chOff x="1711050" y="2677195"/>
              <a:chExt cx="963507" cy="279300"/>
            </a:xfrm>
          </p:grpSpPr>
          <p:sp>
            <p:nvSpPr>
              <p:cNvPr id="5877" name="Google Shape;5877;p8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78" name="Google Shape;5878;p859"/>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879" name="Google Shape;5879;p859"/>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880" name="Google Shape;5880;p859"/>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5881" name="Google Shape;5881;p859"/>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882" name="Google Shape;5882;p859"/>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5883" name="Google Shape;5883;p859"/>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5884" name="Google Shape;5884;p859"/>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Define your goal, scope and measurable behaviours and outcomes. </a:t>
            </a:r>
            <a:endParaRPr sz="2400" i="1"/>
          </a:p>
        </p:txBody>
      </p:sp>
      <p:sp>
        <p:nvSpPr>
          <p:cNvPr id="5885" name="Google Shape;5885;p859"/>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TARGET</a:t>
            </a:r>
            <a:endParaRPr sz="2400">
              <a:latin typeface="Arial Black"/>
              <a:ea typeface="Arial Black"/>
              <a:cs typeface="Arial Black"/>
              <a:sym typeface="Arial Black"/>
            </a:endParaRPr>
          </a:p>
        </p:txBody>
      </p:sp>
      <p:sp>
        <p:nvSpPr>
          <p:cNvPr id="5886" name="Google Shape;5886;p859"/>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5887" name="Google Shape;5887;p859"/>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5888" name="Google Shape;5888;p859"/>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5889" name="Google Shape;5889;p859"/>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5890" name="Google Shape;5890;p859"/>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5891" name="Google Shape;5891;p859"/>
          <p:cNvSpPr/>
          <p:nvPr/>
        </p:nvSpPr>
        <p:spPr>
          <a:xfrm>
            <a:off x="135825" y="1233900"/>
            <a:ext cx="12192000" cy="55089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859"/>
          <p:cNvSpPr txBox="1"/>
          <p:nvPr/>
        </p:nvSpPr>
        <p:spPr>
          <a:xfrm>
            <a:off x="9471294"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1800" b="1" i="0" u="none">
                <a:solidFill>
                  <a:srgbClr val="FFFFFF"/>
                </a:solidFill>
                <a:latin typeface="Arial"/>
                <a:ea typeface="Arial"/>
                <a:cs typeface="Arial"/>
                <a:sym typeface="Arial"/>
              </a:rPr>
              <a:t>Tackle the rise of antimicrobial resistance</a:t>
            </a:r>
            <a:endParaRPr sz="1800"/>
          </a:p>
        </p:txBody>
      </p:sp>
      <p:sp>
        <p:nvSpPr>
          <p:cNvPr id="5893" name="Google Shape;5893;p859"/>
          <p:cNvSpPr txBox="1"/>
          <p:nvPr/>
        </p:nvSpPr>
        <p:spPr>
          <a:xfrm>
            <a:off x="6470919" y="2430462"/>
            <a:ext cx="2262300" cy="2371800"/>
          </a:xfrm>
          <a:prstGeom prst="rect">
            <a:avLst/>
          </a:prstGeom>
          <a:solidFill>
            <a:schemeClr val="accent5"/>
          </a:solidFill>
          <a:ln w="254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1800" b="1" i="0" u="none">
                <a:solidFill>
                  <a:schemeClr val="dk1"/>
                </a:solidFill>
                <a:latin typeface="Arial"/>
                <a:ea typeface="Arial"/>
                <a:cs typeface="Arial"/>
                <a:sym typeface="Arial"/>
              </a:rPr>
              <a:t>Over-consumption of antibiotics</a:t>
            </a:r>
            <a:endParaRPr sz="1800"/>
          </a:p>
        </p:txBody>
      </p:sp>
      <p:cxnSp>
        <p:nvCxnSpPr>
          <p:cNvPr id="5894" name="Google Shape;5894;p859"/>
          <p:cNvCxnSpPr/>
          <p:nvPr/>
        </p:nvCxnSpPr>
        <p:spPr>
          <a:xfrm rot="10800000" flipH="1">
            <a:off x="8689975" y="3616337"/>
            <a:ext cx="738300" cy="11100"/>
          </a:xfrm>
          <a:prstGeom prst="straightConnector1">
            <a:avLst/>
          </a:prstGeom>
          <a:noFill/>
          <a:ln w="57150" cap="flat" cmpd="sng">
            <a:solidFill>
              <a:schemeClr val="accent5"/>
            </a:solidFill>
            <a:prstDash val="solid"/>
            <a:miter lim="800000"/>
            <a:headEnd type="none" w="med" len="med"/>
            <a:tailEnd type="triangle" w="med" len="med"/>
          </a:ln>
        </p:spPr>
      </p:cxnSp>
      <p:sp>
        <p:nvSpPr>
          <p:cNvPr id="5895" name="Google Shape;5895;p859"/>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Target phase: case study</a:t>
            </a:r>
            <a:endParaRPr b="1" i="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99"/>
        <p:cNvGrpSpPr/>
        <p:nvPr/>
      </p:nvGrpSpPr>
      <p:grpSpPr>
        <a:xfrm>
          <a:off x="0" y="0"/>
          <a:ext cx="0" cy="0"/>
          <a:chOff x="0" y="0"/>
          <a:chExt cx="0" cy="0"/>
        </a:xfrm>
      </p:grpSpPr>
      <p:grpSp>
        <p:nvGrpSpPr>
          <p:cNvPr id="5900" name="Google Shape;5900;p860"/>
          <p:cNvGrpSpPr/>
          <p:nvPr/>
        </p:nvGrpSpPr>
        <p:grpSpPr>
          <a:xfrm>
            <a:off x="4958183" y="3802157"/>
            <a:ext cx="1284643" cy="372391"/>
            <a:chOff x="1711050" y="2677195"/>
            <a:chExt cx="963507" cy="279300"/>
          </a:xfrm>
        </p:grpSpPr>
        <p:sp>
          <p:nvSpPr>
            <p:cNvPr id="5901" name="Google Shape;5901;p8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02" name="Google Shape;5902;p8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03" name="Google Shape;5903;p860"/>
          <p:cNvGrpSpPr/>
          <p:nvPr/>
        </p:nvGrpSpPr>
        <p:grpSpPr>
          <a:xfrm>
            <a:off x="5657371" y="2651783"/>
            <a:ext cx="1189000" cy="372391"/>
            <a:chOff x="2235454" y="1814393"/>
            <a:chExt cx="891772" cy="279300"/>
          </a:xfrm>
        </p:grpSpPr>
        <p:sp>
          <p:nvSpPr>
            <p:cNvPr id="5904" name="Google Shape;5904;p8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05" name="Google Shape;5905;p8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06" name="Google Shape;5906;p860"/>
          <p:cNvGrpSpPr/>
          <p:nvPr/>
        </p:nvGrpSpPr>
        <p:grpSpPr>
          <a:xfrm>
            <a:off x="6827971" y="3798447"/>
            <a:ext cx="1284643" cy="372391"/>
            <a:chOff x="1711050" y="2677195"/>
            <a:chExt cx="963507" cy="279300"/>
          </a:xfrm>
        </p:grpSpPr>
        <p:sp>
          <p:nvSpPr>
            <p:cNvPr id="5907" name="Google Shape;5907;p8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08" name="Google Shape;5908;p8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09" name="Google Shape;5909;p860"/>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10" name="Google Shape;5910;p860"/>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11" name="Google Shape;5911;p860"/>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12" name="Google Shape;5912;p860"/>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13" name="Google Shape;5913;p860"/>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14" name="Google Shape;5914;p860"/>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915" name="Google Shape;5915;p860"/>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5916" name="Google Shape;5916;p860"/>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5917" name="Google Shape;5917;p860"/>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918" name="Google Shape;5918;p860"/>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919" name="Google Shape;5919;p860"/>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920" name="Google Shape;5920;p860"/>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5921" name="Google Shape;5921;p860"/>
          <p:cNvGrpSpPr/>
          <p:nvPr/>
        </p:nvGrpSpPr>
        <p:grpSpPr>
          <a:xfrm>
            <a:off x="7532131" y="2642980"/>
            <a:ext cx="3713313" cy="1530852"/>
            <a:chOff x="7532131" y="2642980"/>
            <a:chExt cx="3713313" cy="1530852"/>
          </a:xfrm>
        </p:grpSpPr>
        <p:sp>
          <p:nvSpPr>
            <p:cNvPr id="5922" name="Google Shape;5922;p860"/>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23" name="Google Shape;5923;p860"/>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924" name="Google Shape;5924;p860"/>
            <p:cNvGrpSpPr/>
            <p:nvPr/>
          </p:nvGrpSpPr>
          <p:grpSpPr>
            <a:xfrm>
              <a:off x="8693671" y="3801441"/>
              <a:ext cx="1284643" cy="372391"/>
              <a:chOff x="1711050" y="2677195"/>
              <a:chExt cx="963507" cy="279300"/>
            </a:xfrm>
          </p:grpSpPr>
          <p:sp>
            <p:nvSpPr>
              <p:cNvPr id="5925" name="Google Shape;5925;p8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26" name="Google Shape;5926;p8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27" name="Google Shape;5927;p860"/>
            <p:cNvGrpSpPr/>
            <p:nvPr/>
          </p:nvGrpSpPr>
          <p:grpSpPr>
            <a:xfrm>
              <a:off x="9430854" y="2651772"/>
              <a:ext cx="1189000" cy="372391"/>
              <a:chOff x="2235454" y="1814393"/>
              <a:chExt cx="891772" cy="279300"/>
            </a:xfrm>
          </p:grpSpPr>
          <p:sp>
            <p:nvSpPr>
              <p:cNvPr id="5928" name="Google Shape;5928;p8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29" name="Google Shape;5929;p8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30" name="Google Shape;5930;p860"/>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31" name="Google Shape;5931;p860"/>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32" name="Google Shape;5932;p860"/>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33" name="Google Shape;5933;p860"/>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34" name="Google Shape;5934;p860"/>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35" name="Google Shape;5935;p860"/>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936" name="Google Shape;5936;p860"/>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5937" name="Google Shape;5937;p860"/>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5938" name="Google Shape;5938;p860"/>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939" name="Google Shape;5939;p860"/>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940" name="Google Shape;5940;p860"/>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5941" name="Google Shape;5941;p860"/>
          <p:cNvGrpSpPr/>
          <p:nvPr/>
        </p:nvGrpSpPr>
        <p:grpSpPr>
          <a:xfrm>
            <a:off x="3742531" y="2647731"/>
            <a:ext cx="1189000" cy="372391"/>
            <a:chOff x="2235454" y="1814393"/>
            <a:chExt cx="891772" cy="279300"/>
          </a:xfrm>
        </p:grpSpPr>
        <p:sp>
          <p:nvSpPr>
            <p:cNvPr id="5942" name="Google Shape;5942;p8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43" name="Google Shape;5943;p8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44" name="Google Shape;5944;p860"/>
          <p:cNvGrpSpPr/>
          <p:nvPr/>
        </p:nvGrpSpPr>
        <p:grpSpPr>
          <a:xfrm>
            <a:off x="1381866" y="2178076"/>
            <a:ext cx="3156173" cy="2349443"/>
            <a:chOff x="1989427" y="2726994"/>
            <a:chExt cx="1957559" cy="1443501"/>
          </a:xfrm>
        </p:grpSpPr>
        <p:grpSp>
          <p:nvGrpSpPr>
            <p:cNvPr id="5945" name="Google Shape;5945;p860"/>
            <p:cNvGrpSpPr/>
            <p:nvPr/>
          </p:nvGrpSpPr>
          <p:grpSpPr>
            <a:xfrm>
              <a:off x="2662343" y="3798105"/>
              <a:ext cx="1284643" cy="372391"/>
              <a:chOff x="1711050" y="2677195"/>
              <a:chExt cx="963507" cy="279300"/>
            </a:xfrm>
          </p:grpSpPr>
          <p:sp>
            <p:nvSpPr>
              <p:cNvPr id="5946" name="Google Shape;5946;p8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47" name="Google Shape;5947;p860"/>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48" name="Google Shape;5948;p860"/>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949" name="Google Shape;5949;p860"/>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5950" name="Google Shape;5950;p860"/>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51" name="Google Shape;5951;p860"/>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5952" name="Google Shape;5952;p860"/>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5953" name="Google Shape;5953;p860"/>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t>Define your goal, scope and measurable behaviours and outcomes. </a:t>
            </a:r>
            <a:endParaRPr sz="2400" i="1"/>
          </a:p>
        </p:txBody>
      </p:sp>
      <p:sp>
        <p:nvSpPr>
          <p:cNvPr id="5954" name="Google Shape;5954;p860"/>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TARGET</a:t>
            </a:r>
            <a:endParaRPr sz="2400">
              <a:latin typeface="Arial Black"/>
              <a:ea typeface="Arial Black"/>
              <a:cs typeface="Arial Black"/>
              <a:sym typeface="Arial Black"/>
            </a:endParaRPr>
          </a:p>
        </p:txBody>
      </p:sp>
      <p:sp>
        <p:nvSpPr>
          <p:cNvPr id="5955" name="Google Shape;5955;p860"/>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5956" name="Google Shape;5956;p860"/>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5957" name="Google Shape;5957;p860"/>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5958" name="Google Shape;5958;p860"/>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5959" name="Google Shape;5959;p860"/>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5960" name="Google Shape;5960;p860"/>
          <p:cNvSpPr/>
          <p:nvPr/>
        </p:nvSpPr>
        <p:spPr>
          <a:xfrm>
            <a:off x="135825" y="1233900"/>
            <a:ext cx="12192000" cy="55089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61" name="Google Shape;5961;p860"/>
          <p:cNvCxnSpPr/>
          <p:nvPr/>
        </p:nvCxnSpPr>
        <p:spPr>
          <a:xfrm rot="10800000" flipH="1">
            <a:off x="8689975" y="3616337"/>
            <a:ext cx="738300" cy="11100"/>
          </a:xfrm>
          <a:prstGeom prst="straightConnector1">
            <a:avLst/>
          </a:prstGeom>
          <a:noFill/>
          <a:ln w="57150" cap="flat" cmpd="sng">
            <a:solidFill>
              <a:srgbClr val="7F7F7F"/>
            </a:solidFill>
            <a:prstDash val="solid"/>
            <a:miter lim="800000"/>
            <a:headEnd type="none" w="med" len="med"/>
            <a:tailEnd type="triangle" w="med" len="med"/>
          </a:ln>
        </p:spPr>
      </p:cxnSp>
      <p:cxnSp>
        <p:nvCxnSpPr>
          <p:cNvPr id="5962" name="Google Shape;5962;p860"/>
          <p:cNvCxnSpPr/>
          <p:nvPr/>
        </p:nvCxnSpPr>
        <p:spPr>
          <a:xfrm>
            <a:off x="5688012" y="3616325"/>
            <a:ext cx="739800" cy="0"/>
          </a:xfrm>
          <a:prstGeom prst="straightConnector1">
            <a:avLst/>
          </a:prstGeom>
          <a:noFill/>
          <a:ln w="57150" cap="flat" cmpd="sng">
            <a:solidFill>
              <a:schemeClr val="accent5"/>
            </a:solidFill>
            <a:prstDash val="solid"/>
            <a:miter lim="800000"/>
            <a:headEnd type="none" w="med" len="med"/>
            <a:tailEnd type="triangle" w="med" len="med"/>
          </a:ln>
        </p:spPr>
      </p:cxnSp>
      <p:sp>
        <p:nvSpPr>
          <p:cNvPr id="5963" name="Google Shape;5963;p860"/>
          <p:cNvSpPr txBox="1"/>
          <p:nvPr/>
        </p:nvSpPr>
        <p:spPr>
          <a:xfrm>
            <a:off x="9471294"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1800" b="1" i="0" u="none">
                <a:solidFill>
                  <a:srgbClr val="FFFFFF"/>
                </a:solidFill>
                <a:latin typeface="Arial"/>
                <a:ea typeface="Arial"/>
                <a:cs typeface="Arial"/>
                <a:sym typeface="Arial"/>
              </a:rPr>
              <a:t>Tackle the rise of antimicrobial resistance</a:t>
            </a:r>
            <a:endParaRPr sz="1800"/>
          </a:p>
        </p:txBody>
      </p:sp>
      <p:sp>
        <p:nvSpPr>
          <p:cNvPr id="5964" name="Google Shape;5964;p860"/>
          <p:cNvSpPr txBox="1"/>
          <p:nvPr/>
        </p:nvSpPr>
        <p:spPr>
          <a:xfrm>
            <a:off x="6470919"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1800" b="1" i="0" u="none">
                <a:solidFill>
                  <a:srgbClr val="FFFFFF"/>
                </a:solidFill>
                <a:latin typeface="Arial"/>
                <a:ea typeface="Arial"/>
                <a:cs typeface="Arial"/>
                <a:sym typeface="Arial"/>
              </a:rPr>
              <a:t>Over-consumption of antibiotics</a:t>
            </a:r>
            <a:endParaRPr sz="1800"/>
          </a:p>
        </p:txBody>
      </p:sp>
      <p:sp>
        <p:nvSpPr>
          <p:cNvPr id="5965" name="Google Shape;5965;p860"/>
          <p:cNvSpPr txBox="1"/>
          <p:nvPr/>
        </p:nvSpPr>
        <p:spPr>
          <a:xfrm>
            <a:off x="3468957" y="2430462"/>
            <a:ext cx="2262300" cy="2371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i="0" u="none">
                <a:solidFill>
                  <a:schemeClr val="dk1"/>
                </a:solidFill>
                <a:latin typeface="Arial"/>
                <a:ea typeface="Arial"/>
                <a:cs typeface="Arial"/>
                <a:sym typeface="Arial"/>
              </a:rPr>
              <a:t>Unnecessary over-prescription of antibiotics</a:t>
            </a:r>
            <a:endParaRPr sz="1800"/>
          </a:p>
        </p:txBody>
      </p:sp>
      <p:sp>
        <p:nvSpPr>
          <p:cNvPr id="5966" name="Google Shape;5966;p860"/>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Target phase: case study</a:t>
            </a:r>
            <a:endParaRPr b="1" i="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70"/>
        <p:cNvGrpSpPr/>
        <p:nvPr/>
      </p:nvGrpSpPr>
      <p:grpSpPr>
        <a:xfrm>
          <a:off x="0" y="0"/>
          <a:ext cx="0" cy="0"/>
          <a:chOff x="0" y="0"/>
          <a:chExt cx="0" cy="0"/>
        </a:xfrm>
      </p:grpSpPr>
      <p:grpSp>
        <p:nvGrpSpPr>
          <p:cNvPr id="5971" name="Google Shape;5971;p861"/>
          <p:cNvGrpSpPr/>
          <p:nvPr/>
        </p:nvGrpSpPr>
        <p:grpSpPr>
          <a:xfrm>
            <a:off x="4958183" y="3802157"/>
            <a:ext cx="1284643" cy="372391"/>
            <a:chOff x="1711050" y="2677195"/>
            <a:chExt cx="963507" cy="279300"/>
          </a:xfrm>
        </p:grpSpPr>
        <p:sp>
          <p:nvSpPr>
            <p:cNvPr id="5972" name="Google Shape;5972;p8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73" name="Google Shape;5973;p8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74" name="Google Shape;5974;p861"/>
          <p:cNvGrpSpPr/>
          <p:nvPr/>
        </p:nvGrpSpPr>
        <p:grpSpPr>
          <a:xfrm>
            <a:off x="5657371" y="2651783"/>
            <a:ext cx="1189000" cy="372391"/>
            <a:chOff x="2235454" y="1814393"/>
            <a:chExt cx="891772" cy="279300"/>
          </a:xfrm>
        </p:grpSpPr>
        <p:sp>
          <p:nvSpPr>
            <p:cNvPr id="5975" name="Google Shape;5975;p8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76" name="Google Shape;5976;p8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77" name="Google Shape;5977;p861"/>
          <p:cNvGrpSpPr/>
          <p:nvPr/>
        </p:nvGrpSpPr>
        <p:grpSpPr>
          <a:xfrm>
            <a:off x="6827971" y="3798447"/>
            <a:ext cx="1284643" cy="372391"/>
            <a:chOff x="1711050" y="2677195"/>
            <a:chExt cx="963507" cy="279300"/>
          </a:xfrm>
        </p:grpSpPr>
        <p:sp>
          <p:nvSpPr>
            <p:cNvPr id="5978" name="Google Shape;5978;p8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79" name="Google Shape;5979;p8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80" name="Google Shape;5980;p861"/>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81" name="Google Shape;5981;p861"/>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82" name="Google Shape;5982;p861"/>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83" name="Google Shape;5983;p861"/>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984" name="Google Shape;5984;p861"/>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85" name="Google Shape;5985;p861"/>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5986" name="Google Shape;5986;p861"/>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5987" name="Google Shape;5987;p861"/>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5988" name="Google Shape;5988;p861"/>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5989" name="Google Shape;5989;p861"/>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990" name="Google Shape;5990;p861"/>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5991" name="Google Shape;5991;p861"/>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5992" name="Google Shape;5992;p861"/>
          <p:cNvGrpSpPr/>
          <p:nvPr/>
        </p:nvGrpSpPr>
        <p:grpSpPr>
          <a:xfrm>
            <a:off x="7532131" y="2642980"/>
            <a:ext cx="3713313" cy="1530852"/>
            <a:chOff x="7532131" y="2642980"/>
            <a:chExt cx="3713313" cy="1530852"/>
          </a:xfrm>
        </p:grpSpPr>
        <p:sp>
          <p:nvSpPr>
            <p:cNvPr id="5993" name="Google Shape;5993;p861"/>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94" name="Google Shape;5994;p861"/>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995" name="Google Shape;5995;p861"/>
            <p:cNvGrpSpPr/>
            <p:nvPr/>
          </p:nvGrpSpPr>
          <p:grpSpPr>
            <a:xfrm>
              <a:off x="8693671" y="3801441"/>
              <a:ext cx="1284643" cy="372391"/>
              <a:chOff x="1711050" y="2677195"/>
              <a:chExt cx="963507" cy="279300"/>
            </a:xfrm>
          </p:grpSpPr>
          <p:sp>
            <p:nvSpPr>
              <p:cNvPr id="5996" name="Google Shape;5996;p8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5997" name="Google Shape;5997;p8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98" name="Google Shape;5998;p861"/>
            <p:cNvGrpSpPr/>
            <p:nvPr/>
          </p:nvGrpSpPr>
          <p:grpSpPr>
            <a:xfrm>
              <a:off x="9430854" y="2651772"/>
              <a:ext cx="1189000" cy="372391"/>
              <a:chOff x="2235454" y="1814393"/>
              <a:chExt cx="891772" cy="279300"/>
            </a:xfrm>
          </p:grpSpPr>
          <p:sp>
            <p:nvSpPr>
              <p:cNvPr id="5999" name="Google Shape;5999;p8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00" name="Google Shape;6000;p8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01" name="Google Shape;6001;p861"/>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02" name="Google Shape;6002;p861"/>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03" name="Google Shape;6003;p861"/>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04" name="Google Shape;6004;p861"/>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005" name="Google Shape;6005;p861"/>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06" name="Google Shape;6006;p861"/>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007" name="Google Shape;6007;p861"/>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6008" name="Google Shape;6008;p861"/>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6009" name="Google Shape;6009;p861"/>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010" name="Google Shape;6010;p861"/>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011" name="Google Shape;6011;p861"/>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6012" name="Google Shape;6012;p861"/>
          <p:cNvGrpSpPr/>
          <p:nvPr/>
        </p:nvGrpSpPr>
        <p:grpSpPr>
          <a:xfrm>
            <a:off x="3742531" y="2647731"/>
            <a:ext cx="1189000" cy="372391"/>
            <a:chOff x="2235454" y="1814393"/>
            <a:chExt cx="891772" cy="279300"/>
          </a:xfrm>
        </p:grpSpPr>
        <p:sp>
          <p:nvSpPr>
            <p:cNvPr id="6013" name="Google Shape;6013;p8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14" name="Google Shape;6014;p8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15" name="Google Shape;6015;p861"/>
          <p:cNvGrpSpPr/>
          <p:nvPr/>
        </p:nvGrpSpPr>
        <p:grpSpPr>
          <a:xfrm>
            <a:off x="1381866" y="2178076"/>
            <a:ext cx="3156173" cy="2349443"/>
            <a:chOff x="1989427" y="2726994"/>
            <a:chExt cx="1957559" cy="1443501"/>
          </a:xfrm>
        </p:grpSpPr>
        <p:grpSp>
          <p:nvGrpSpPr>
            <p:cNvPr id="6016" name="Google Shape;6016;p861"/>
            <p:cNvGrpSpPr/>
            <p:nvPr/>
          </p:nvGrpSpPr>
          <p:grpSpPr>
            <a:xfrm>
              <a:off x="2662343" y="3798105"/>
              <a:ext cx="1284643" cy="372391"/>
              <a:chOff x="1711050" y="2677195"/>
              <a:chExt cx="963507" cy="279300"/>
            </a:xfrm>
          </p:grpSpPr>
          <p:sp>
            <p:nvSpPr>
              <p:cNvPr id="6017" name="Google Shape;6017;p8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18" name="Google Shape;6018;p861"/>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019" name="Google Shape;6019;p861"/>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020" name="Google Shape;6020;p861"/>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6021" name="Google Shape;6021;p861"/>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022" name="Google Shape;6022;p861"/>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023" name="Google Shape;6023;p861"/>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6024" name="Google Shape;6024;p861"/>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TARGET</a:t>
            </a:r>
            <a:endParaRPr sz="2400">
              <a:latin typeface="Arial Black"/>
              <a:ea typeface="Arial Black"/>
              <a:cs typeface="Arial Black"/>
              <a:sym typeface="Arial Black"/>
            </a:endParaRPr>
          </a:p>
        </p:txBody>
      </p:sp>
      <p:sp>
        <p:nvSpPr>
          <p:cNvPr id="6025" name="Google Shape;6025;p861"/>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6026" name="Google Shape;6026;p861"/>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SOLUTION</a:t>
            </a:r>
            <a:endParaRPr sz="1900">
              <a:latin typeface="Arial Black"/>
              <a:ea typeface="Arial Black"/>
              <a:cs typeface="Arial Black"/>
              <a:sym typeface="Arial Black"/>
            </a:endParaRPr>
          </a:p>
        </p:txBody>
      </p:sp>
      <p:sp>
        <p:nvSpPr>
          <p:cNvPr id="6027" name="Google Shape;6027;p861"/>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6028" name="Google Shape;6028;p861"/>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6029" name="Google Shape;6029;p861"/>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6030" name="Google Shape;6030;p861"/>
          <p:cNvSpPr/>
          <p:nvPr/>
        </p:nvSpPr>
        <p:spPr>
          <a:xfrm>
            <a:off x="0" y="1212575"/>
            <a:ext cx="12192000" cy="5508900"/>
          </a:xfrm>
          <a:prstGeom prst="rect">
            <a:avLst/>
          </a:prstGeom>
          <a:solidFill>
            <a:srgbClr val="FFFFFF">
              <a:alpha val="7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861"/>
          <p:cNvSpPr txBox="1"/>
          <p:nvPr/>
        </p:nvSpPr>
        <p:spPr>
          <a:xfrm>
            <a:off x="9466206"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1800" b="1" i="0" u="none">
                <a:solidFill>
                  <a:srgbClr val="FFFFFF"/>
                </a:solidFill>
                <a:latin typeface="Arial"/>
                <a:ea typeface="Arial"/>
                <a:cs typeface="Arial"/>
                <a:sym typeface="Arial"/>
              </a:rPr>
              <a:t>Tackle the rise of antimicrobial resistance</a:t>
            </a:r>
            <a:endParaRPr sz="1800"/>
          </a:p>
        </p:txBody>
      </p:sp>
      <p:sp>
        <p:nvSpPr>
          <p:cNvPr id="6032" name="Google Shape;6032;p861"/>
          <p:cNvSpPr txBox="1"/>
          <p:nvPr/>
        </p:nvSpPr>
        <p:spPr>
          <a:xfrm>
            <a:off x="6465302"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1800" b="1" i="0" u="none">
                <a:solidFill>
                  <a:srgbClr val="FFFFFF"/>
                </a:solidFill>
                <a:latin typeface="Arial"/>
                <a:ea typeface="Arial"/>
                <a:cs typeface="Arial"/>
                <a:sym typeface="Arial"/>
              </a:rPr>
              <a:t>Over-consumption of antibiotics</a:t>
            </a:r>
            <a:endParaRPr sz="1800"/>
          </a:p>
        </p:txBody>
      </p:sp>
      <p:sp>
        <p:nvSpPr>
          <p:cNvPr id="6033" name="Google Shape;6033;p861"/>
          <p:cNvSpPr txBox="1"/>
          <p:nvPr/>
        </p:nvSpPr>
        <p:spPr>
          <a:xfrm>
            <a:off x="3464398" y="2430462"/>
            <a:ext cx="2262300" cy="2371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800" b="1" i="0" u="none">
                <a:solidFill>
                  <a:srgbClr val="FFFFFF"/>
                </a:solidFill>
                <a:latin typeface="Arial"/>
                <a:ea typeface="Arial"/>
                <a:cs typeface="Arial"/>
                <a:sym typeface="Arial"/>
              </a:rPr>
              <a:t>Unnecessary over-prescription of antibiotics</a:t>
            </a:r>
            <a:endParaRPr sz="1800"/>
          </a:p>
        </p:txBody>
      </p:sp>
      <p:cxnSp>
        <p:nvCxnSpPr>
          <p:cNvPr id="6034" name="Google Shape;6034;p861"/>
          <p:cNvCxnSpPr/>
          <p:nvPr/>
        </p:nvCxnSpPr>
        <p:spPr>
          <a:xfrm rot="10800000" flipH="1">
            <a:off x="8689975" y="3616337"/>
            <a:ext cx="738300" cy="11100"/>
          </a:xfrm>
          <a:prstGeom prst="straightConnector1">
            <a:avLst/>
          </a:prstGeom>
          <a:noFill/>
          <a:ln w="57150" cap="flat" cmpd="sng">
            <a:solidFill>
              <a:srgbClr val="7F7F7F"/>
            </a:solidFill>
            <a:prstDash val="solid"/>
            <a:miter lim="800000"/>
            <a:headEnd type="none" w="med" len="med"/>
            <a:tailEnd type="triangle" w="med" len="med"/>
          </a:ln>
        </p:spPr>
      </p:cxnSp>
      <p:cxnSp>
        <p:nvCxnSpPr>
          <p:cNvPr id="6035" name="Google Shape;6035;p861"/>
          <p:cNvCxnSpPr/>
          <p:nvPr/>
        </p:nvCxnSpPr>
        <p:spPr>
          <a:xfrm>
            <a:off x="5688012" y="3616325"/>
            <a:ext cx="739800" cy="0"/>
          </a:xfrm>
          <a:prstGeom prst="straightConnector1">
            <a:avLst/>
          </a:prstGeom>
          <a:noFill/>
          <a:ln w="57150" cap="flat" cmpd="sng">
            <a:solidFill>
              <a:srgbClr val="7F7F7F"/>
            </a:solidFill>
            <a:prstDash val="solid"/>
            <a:miter lim="800000"/>
            <a:headEnd type="none" w="med" len="med"/>
            <a:tailEnd type="triangle" w="med" len="med"/>
          </a:ln>
        </p:spPr>
      </p:cxnSp>
      <p:cxnSp>
        <p:nvCxnSpPr>
          <p:cNvPr id="6036" name="Google Shape;6036;p861"/>
          <p:cNvCxnSpPr/>
          <p:nvPr/>
        </p:nvCxnSpPr>
        <p:spPr>
          <a:xfrm>
            <a:off x="2687637" y="3616325"/>
            <a:ext cx="738300" cy="0"/>
          </a:xfrm>
          <a:prstGeom prst="straightConnector1">
            <a:avLst/>
          </a:prstGeom>
          <a:noFill/>
          <a:ln w="57150" cap="flat" cmpd="sng">
            <a:solidFill>
              <a:schemeClr val="accent5"/>
            </a:solidFill>
            <a:prstDash val="solid"/>
            <a:miter lim="800000"/>
            <a:headEnd type="none" w="med" len="med"/>
            <a:tailEnd type="triangle" w="med" len="med"/>
          </a:ln>
        </p:spPr>
      </p:cxnSp>
      <p:sp>
        <p:nvSpPr>
          <p:cNvPr id="6037" name="Google Shape;6037;p861"/>
          <p:cNvSpPr txBox="1"/>
          <p:nvPr/>
        </p:nvSpPr>
        <p:spPr>
          <a:xfrm>
            <a:off x="463494" y="2430462"/>
            <a:ext cx="2262300" cy="23718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800" b="1" dirty="0">
                <a:solidFill>
                  <a:schemeClr val="dk1"/>
                </a:solidFill>
              </a:rPr>
              <a:t>If only </a:t>
            </a:r>
            <a:r>
              <a:rPr lang="en-GB" sz="1800" b="1" i="0" u="none" dirty="0">
                <a:solidFill>
                  <a:schemeClr val="dk1"/>
                </a:solidFill>
                <a:latin typeface="Arial"/>
                <a:ea typeface="Arial"/>
                <a:cs typeface="Arial"/>
                <a:sym typeface="Arial"/>
              </a:rPr>
              <a:t>GPs </a:t>
            </a:r>
            <a:r>
              <a:rPr lang="en-GB" sz="1800" b="1" dirty="0">
                <a:solidFill>
                  <a:schemeClr val="dk1"/>
                </a:solidFill>
              </a:rPr>
              <a:t>would </a:t>
            </a:r>
            <a:r>
              <a:rPr lang="en-GB" sz="1800" b="1" i="0" u="none" dirty="0">
                <a:solidFill>
                  <a:schemeClr val="dk1"/>
                </a:solidFill>
                <a:latin typeface="Arial"/>
                <a:ea typeface="Arial"/>
                <a:cs typeface="Arial"/>
                <a:sym typeface="Arial"/>
              </a:rPr>
              <a:t>reduce the amount of unnecessary antibiotics prescriptions</a:t>
            </a:r>
            <a:endParaRPr sz="1800" dirty="0"/>
          </a:p>
        </p:txBody>
      </p:sp>
      <p:sp>
        <p:nvSpPr>
          <p:cNvPr id="6038" name="Google Shape;6038;p861"/>
          <p:cNvSpPr txBox="1"/>
          <p:nvPr/>
        </p:nvSpPr>
        <p:spPr>
          <a:xfrm>
            <a:off x="2323350" y="5379900"/>
            <a:ext cx="7545300" cy="68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chemeClr val="accent5"/>
                </a:solidFill>
              </a:rPr>
              <a:t>“If only X would do Y”</a:t>
            </a:r>
            <a:endParaRPr sz="2400" b="1">
              <a:solidFill>
                <a:schemeClr val="accent5"/>
              </a:solidFill>
            </a:endParaRPr>
          </a:p>
        </p:txBody>
      </p:sp>
      <p:sp>
        <p:nvSpPr>
          <p:cNvPr id="6039" name="Google Shape;6039;p861"/>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500"/>
              <a:buNone/>
            </a:pPr>
            <a:r>
              <a:rPr lang="en-GB" b="1" i="0"/>
              <a:t>Target phase: case study</a:t>
            </a:r>
            <a:endParaRPr b="1" i="0"/>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IT Master">
  <a:themeElements>
    <a:clrScheme name="Simple Light">
      <a:dk1>
        <a:srgbClr val="4D4F53"/>
      </a:dk1>
      <a:lt1>
        <a:srgbClr val="FFFFFF"/>
      </a:lt1>
      <a:dk2>
        <a:srgbClr val="0098DB"/>
      </a:dk2>
      <a:lt2>
        <a:srgbClr val="DBE2E9"/>
      </a:lt2>
      <a:accent1>
        <a:srgbClr val="FFA02F"/>
      </a:accent1>
      <a:accent2>
        <a:srgbClr val="E59AAA"/>
      </a:accent2>
      <a:accent3>
        <a:srgbClr val="A0CFEB"/>
      </a:accent3>
      <a:accent4>
        <a:srgbClr val="FADA63"/>
      </a:accent4>
      <a:accent5>
        <a:srgbClr val="72CE9B"/>
      </a:accent5>
      <a:accent6>
        <a:srgbClr val="0098D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IT Master">
  <a:themeElements>
    <a:clrScheme name="Simple Light">
      <a:dk1>
        <a:srgbClr val="4D4F53"/>
      </a:dk1>
      <a:lt1>
        <a:srgbClr val="FFFFFF"/>
      </a:lt1>
      <a:dk2>
        <a:srgbClr val="0098DB"/>
      </a:dk2>
      <a:lt2>
        <a:srgbClr val="DBE2E9"/>
      </a:lt2>
      <a:accent1>
        <a:srgbClr val="FFA02F"/>
      </a:accent1>
      <a:accent2>
        <a:srgbClr val="E59AAA"/>
      </a:accent2>
      <a:accent3>
        <a:srgbClr val="A0CFEB"/>
      </a:accent3>
      <a:accent4>
        <a:srgbClr val="FADA63"/>
      </a:accent4>
      <a:accent5>
        <a:srgbClr val="72CE9B"/>
      </a:accent5>
      <a:accent6>
        <a:srgbClr val="0098D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TotalTime>
  <Words>10708</Words>
  <Application>Microsoft Office PowerPoint</Application>
  <PresentationFormat>Widescreen</PresentationFormat>
  <Paragraphs>1276</Paragraphs>
  <Slides>65</Slides>
  <Notes>64</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65</vt:i4>
      </vt:variant>
    </vt:vector>
  </HeadingPairs>
  <TitlesOfParts>
    <vt:vector size="84" baseType="lpstr">
      <vt:lpstr>Nunito</vt:lpstr>
      <vt:lpstr>Arial</vt:lpstr>
      <vt:lpstr>Calibri</vt:lpstr>
      <vt:lpstr>Arial Black</vt:lpstr>
      <vt:lpstr>Open Sans</vt:lpstr>
      <vt:lpstr>Roboto</vt:lpstr>
      <vt:lpstr>Times New Roman</vt:lpstr>
      <vt:lpstr>Office Theme</vt:lpstr>
      <vt:lpstr>Office Theme</vt:lpstr>
      <vt:lpstr>11_Office Theme</vt:lpstr>
      <vt:lpstr>Office Theme</vt:lpstr>
      <vt:lpstr>1_Office Theme</vt:lpstr>
      <vt:lpstr>Office Theme</vt:lpstr>
      <vt:lpstr>13_Office Theme</vt:lpstr>
      <vt:lpstr>Simple Light</vt:lpstr>
      <vt:lpstr>Simple Light</vt:lpstr>
      <vt:lpstr>BIT Master</vt:lpstr>
      <vt:lpstr>Office Theme</vt:lpstr>
      <vt:lpstr>BIT Master</vt:lpstr>
      <vt:lpstr>Behavioural Finance</vt:lpstr>
      <vt:lpstr>What are behavioural insights?</vt:lpstr>
      <vt:lpstr>What are behavioural insights?</vt:lpstr>
      <vt:lpstr>Applying behavioural insights</vt:lpstr>
      <vt:lpstr>Target phase: case study</vt:lpstr>
      <vt:lpstr>Target phase: case study</vt:lpstr>
      <vt:lpstr>Target phase: case study</vt:lpstr>
      <vt:lpstr>Target phase: case study</vt:lpstr>
      <vt:lpstr>Target phase: case study</vt:lpstr>
      <vt:lpstr>Explore phase</vt:lpstr>
      <vt:lpstr>Explore phase</vt:lpstr>
      <vt:lpstr>Explore phase: case study</vt:lpstr>
      <vt:lpstr>Explore phase: case study</vt:lpstr>
      <vt:lpstr>Explore phase: case study</vt:lpstr>
      <vt:lpstr>Explore phase: case study</vt:lpstr>
      <vt:lpstr>Solution phase</vt:lpstr>
      <vt:lpstr>Solution phase: EAST framework</vt:lpstr>
      <vt:lpstr>Solution phase: Case study</vt:lpstr>
      <vt:lpstr>Solution phase: Easy</vt:lpstr>
      <vt:lpstr>Solution phase: Attractive</vt:lpstr>
      <vt:lpstr>Solution phase: Social</vt:lpstr>
      <vt:lpstr>Solution phase: Timely</vt:lpstr>
      <vt:lpstr>Trial phase</vt:lpstr>
      <vt:lpstr>We don’t need to test, we’re experts and we already know the answer</vt:lpstr>
      <vt:lpstr>The importance of trialling</vt:lpstr>
      <vt:lpstr>Robot babies cause teen pregnancy...</vt:lpstr>
      <vt:lpstr>We will apply the intervention and measure before and after to determine the effect </vt:lpstr>
      <vt:lpstr>Before / After Experiments </vt:lpstr>
      <vt:lpstr>The benefits of a control group</vt:lpstr>
      <vt:lpstr>We can compare different individuals or groups</vt:lpstr>
      <vt:lpstr>Group comparison studies</vt:lpstr>
      <vt:lpstr>Randomised controlled trials</vt:lpstr>
      <vt:lpstr>PowerPoint Presentation</vt:lpstr>
      <vt:lpstr>PowerPoint Presentation</vt:lpstr>
      <vt:lpstr>PowerPoint Presentation</vt:lpstr>
      <vt:lpstr>PowerPoint Presentation</vt:lpstr>
      <vt:lpstr>PowerPoint Presentation</vt:lpstr>
      <vt:lpstr>PowerPoint Presentation</vt:lpstr>
      <vt:lpstr>Results</vt:lpstr>
      <vt:lpstr>Results</vt:lpstr>
      <vt:lpstr>PowerPoint Presentation</vt:lpstr>
      <vt:lpstr>  Achieved 85% of the NHS Quality Premium target for less than 1%  of the budget    </vt:lpstr>
      <vt:lpstr>Scale phase</vt:lpstr>
      <vt:lpstr>TESTS Methodology: Scale</vt:lpstr>
      <vt:lpstr>PowerPoint Presentation</vt:lpstr>
      <vt:lpstr>Designing Public Policy</vt:lpstr>
      <vt:lpstr>Designing policy to account for System 1 can lead to dramatic successes </vt:lpstr>
      <vt:lpstr>Behavioural Insights Team</vt:lpstr>
      <vt:lpstr>PowerPoint Presentation</vt:lpstr>
      <vt:lpstr>Nudge</vt:lpstr>
      <vt:lpstr>Nudge</vt:lpstr>
      <vt:lpstr>Advantages of Nudges</vt:lpstr>
      <vt:lpstr>Disadvantages of Nudges</vt:lpstr>
      <vt:lpstr>Is BI “just nudging”?</vt:lpstr>
      <vt:lpstr>Is BI “just nudging”?</vt:lpstr>
      <vt:lpstr>Ethical considerations of behavioural insights</vt:lpstr>
      <vt:lpstr>Is a behavioural insights approach paternalistic?</vt:lpstr>
      <vt:lpstr>Is a behavioural insights approach paternalistic?</vt:lpstr>
      <vt:lpstr>Is a behavioural insights approach manipulative?</vt:lpstr>
      <vt:lpstr>Is a behavioural insights approach manipulative?</vt:lpstr>
      <vt:lpstr>“Dark Patterns”</vt:lpstr>
      <vt:lpstr>Related to this: the concept of “sludge”</vt:lpstr>
      <vt:lpstr>Measuring sludge for a price comparison website</vt:lpstr>
      <vt:lpstr>Other factors affecting public opinion about the ethics of BI</vt:lpstr>
      <vt:lpstr>Next lecture:  Behavioural insights project simulation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run a behavioural insights project? A BIT example from the field.</dc:title>
  <cp:lastModifiedBy>António Pedro Ribeiro de Sousa e Silva</cp:lastModifiedBy>
  <cp:revision>11</cp:revision>
  <dcterms:modified xsi:type="dcterms:W3CDTF">2024-05-16T15:00:46Z</dcterms:modified>
</cp:coreProperties>
</file>